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9"/>
  </p:notesMasterIdLst>
  <p:sldIdLst>
    <p:sldId id="296" r:id="rId2"/>
    <p:sldId id="333" r:id="rId3"/>
    <p:sldId id="298" r:id="rId4"/>
    <p:sldId id="319" r:id="rId5"/>
    <p:sldId id="320" r:id="rId6"/>
    <p:sldId id="321" r:id="rId7"/>
    <p:sldId id="322" r:id="rId8"/>
    <p:sldId id="323" r:id="rId9"/>
    <p:sldId id="324" r:id="rId10"/>
    <p:sldId id="357" r:id="rId11"/>
    <p:sldId id="329" r:id="rId12"/>
    <p:sldId id="349" r:id="rId13"/>
    <p:sldId id="348" r:id="rId14"/>
    <p:sldId id="350" r:id="rId15"/>
    <p:sldId id="351" r:id="rId16"/>
    <p:sldId id="339" r:id="rId17"/>
    <p:sldId id="341" r:id="rId18"/>
    <p:sldId id="353" r:id="rId19"/>
    <p:sldId id="354" r:id="rId20"/>
    <p:sldId id="355" r:id="rId21"/>
    <p:sldId id="335" r:id="rId22"/>
    <p:sldId id="301" r:id="rId23"/>
    <p:sldId id="302" r:id="rId24"/>
    <p:sldId id="303" r:id="rId25"/>
    <p:sldId id="304" r:id="rId26"/>
    <p:sldId id="305" r:id="rId27"/>
    <p:sldId id="306" r:id="rId28"/>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18" userDrawn="1">
          <p15:clr>
            <a:srgbClr val="A4A3A4"/>
          </p15:clr>
        </p15:guide>
        <p15:guide id="2" pos="3840">
          <p15:clr>
            <a:srgbClr val="A4A3A4"/>
          </p15:clr>
        </p15:guide>
        <p15:guide id="3" orient="horz" pos="325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CACACA"/>
    <a:srgbClr val="8A8A8A"/>
    <a:srgbClr val="32323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48" autoAdjust="0"/>
    <p:restoredTop sz="65842" autoAdjust="0"/>
  </p:normalViewPr>
  <p:slideViewPr>
    <p:cSldViewPr snapToGrid="0">
      <p:cViewPr varScale="1">
        <p:scale>
          <a:sx n="45" d="100"/>
          <a:sy n="45" d="100"/>
        </p:scale>
        <p:origin x="1866" y="54"/>
      </p:cViewPr>
      <p:guideLst>
        <p:guide orient="horz" pos="1618"/>
        <p:guide pos="3840"/>
        <p:guide orient="horz" pos="325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3" d="100"/>
          <a:sy n="53" d="100"/>
        </p:scale>
        <p:origin x="17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54A7832D-BC1A-4C4A-93C9-90E94363C0A8}" type="datetimeFigureOut">
              <a:rPr lang="en-US"/>
              <a:pPr>
                <a:defRPr/>
              </a:pPr>
              <a:t>3/14/2020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EBE38053-E78B-6A4C-8605-71D746E98453}" type="slidenum">
              <a:rPr lang="en-US"/>
              <a:pPr>
                <a:defRPr/>
              </a:pPr>
              <a:t>‹Nº›</a:t>
            </a:fld>
            <a:endParaRPr lang="en-US" dirty="0"/>
          </a:p>
        </p:txBody>
      </p:sp>
    </p:spTree>
    <p:extLst>
      <p:ext uri="{BB962C8B-B14F-4D97-AF65-F5344CB8AC3E}">
        <p14:creationId xmlns:p14="http://schemas.microsoft.com/office/powerpoint/2010/main" val="31797140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04775" y="1504950"/>
            <a:ext cx="7219950" cy="40624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701039" y="5794057"/>
            <a:ext cx="5608319" cy="4740593"/>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9" name="Shape 189"/>
          <p:cNvSpPr txBox="1">
            <a:spLocks noGrp="1"/>
          </p:cNvSpPr>
          <p:nvPr>
            <p:ph type="sldNum" idx="12"/>
          </p:nvPr>
        </p:nvSpPr>
        <p:spPr>
          <a:xfrm>
            <a:off x="3970937" y="11435532"/>
            <a:ext cx="3037839" cy="604069"/>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3460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10</a:t>
            </a:fld>
            <a:endParaRPr lang="en-US" dirty="0"/>
          </a:p>
        </p:txBody>
      </p:sp>
    </p:spTree>
    <p:extLst>
      <p:ext uri="{BB962C8B-B14F-4D97-AF65-F5344CB8AC3E}">
        <p14:creationId xmlns:p14="http://schemas.microsoft.com/office/powerpoint/2010/main" val="224310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94683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408197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250150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85033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153890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1733152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97863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878274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75266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Shape 196"/>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rgbClr val="000000"/>
              </a:buClr>
              <a:buSzPts val="300"/>
              <a:buFont typeface="Arial"/>
              <a:buNone/>
            </a:pPr>
            <a:r>
              <a:rPr lang="en-US" sz="1200" b="0" i="0" u="none" strike="noStrike" cap="none" dirty="0">
                <a:solidFill>
                  <a:srgbClr val="000000"/>
                </a:solidFill>
                <a:latin typeface="Arial"/>
                <a:ea typeface="Arial"/>
                <a:cs typeface="Arial"/>
                <a:sym typeface="Arial"/>
              </a:rPr>
              <a:t>Conozca los nuevos</a:t>
            </a:r>
            <a:r>
              <a:rPr lang="en-US" dirty="0">
                <a:solidFill>
                  <a:srgbClr val="000000"/>
                </a:solidFill>
                <a:latin typeface="Arial"/>
                <a:ea typeface="Arial"/>
                <a:cs typeface="Arial"/>
                <a:sym typeface="Arial"/>
              </a:rPr>
              <a:t> dispositivos monocromáticos de rango medio de Lexmark, las series MS y MX 320, 420, 520 y 620.</a:t>
            </a:r>
            <a:endParaRPr lang="en-US" dirty="0"/>
          </a:p>
          <a:p>
            <a:pPr marL="0" marR="0" lvl="0" indent="0" algn="l" rtl="0">
              <a:spcBef>
                <a:spcPts val="0"/>
              </a:spcBef>
              <a:spcAft>
                <a:spcPts val="0"/>
              </a:spcAft>
              <a:buClr>
                <a:srgbClr val="000000"/>
              </a:buClr>
              <a:buSzPts val="300"/>
              <a:buFont typeface="Arial"/>
              <a:buNone/>
            </a:pPr>
            <a:endParaRPr lang="en-US" dirty="0">
              <a:solidFill>
                <a:srgbClr val="000000"/>
              </a:solidFill>
              <a:latin typeface="Arial"/>
              <a:ea typeface="Arial"/>
              <a:cs typeface="Arial"/>
              <a:sym typeface="Arial"/>
            </a:endParaRPr>
          </a:p>
          <a:p>
            <a:pPr marL="0" marR="0" lvl="0" indent="0" algn="l" rtl="0">
              <a:spcBef>
                <a:spcPts val="0"/>
              </a:spcBef>
              <a:spcAft>
                <a:spcPts val="0"/>
              </a:spcAft>
              <a:buClr>
                <a:srgbClr val="000000"/>
              </a:buClr>
              <a:buSzPts val="300"/>
              <a:buFont typeface="Arial"/>
              <a:buNone/>
            </a:pPr>
            <a:r>
              <a:rPr lang="en-US" dirty="0">
                <a:solidFill>
                  <a:srgbClr val="000000"/>
                </a:solidFill>
                <a:latin typeface="Arial"/>
                <a:ea typeface="Arial"/>
                <a:cs typeface="Arial"/>
                <a:sym typeface="Arial"/>
              </a:rPr>
              <a:t>En conjunto, representan una combinación sin igual de productividad, confiabilidad y seguridad.</a:t>
            </a:r>
            <a:endParaRPr lang="en-US" sz="1800" b="1" i="0" u="none" strike="noStrike" cap="none" dirty="0">
              <a:solidFill>
                <a:srgbClr val="FF0000"/>
              </a:solidFill>
              <a:latin typeface="Arial"/>
              <a:ea typeface="Arial"/>
              <a:cs typeface="Arial"/>
              <a:sym typeface="Arial"/>
            </a:endParaRPr>
          </a:p>
        </p:txBody>
      </p:sp>
      <p:sp>
        <p:nvSpPr>
          <p:cNvPr id="197" name="Shape 197"/>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14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00000"/>
              </a:lnSpc>
              <a:spcBef>
                <a:spcPts val="0"/>
              </a:spcBef>
              <a:buClr>
                <a:schemeClr val="dk1"/>
              </a:buClr>
              <a:buSzPct val="78571"/>
              <a:buFont typeface="Arial"/>
              <a:buNone/>
            </a:pPr>
            <a:endParaRPr lang="en-US" sz="1200" dirty="0"/>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3110151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2246313" y="234950"/>
            <a:ext cx="2574925" cy="14493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Shape 407"/>
          <p:cNvSpPr txBox="1">
            <a:spLocks noGrp="1"/>
          </p:cNvSpPr>
          <p:nvPr>
            <p:ph type="body" idx="1"/>
          </p:nvPr>
        </p:nvSpPr>
        <p:spPr>
          <a:xfrm>
            <a:off x="457200" y="2009274"/>
            <a:ext cx="6172200" cy="70866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El enfoque integral en la seguridad de Lexmark es único y está totalmente integrado en </a:t>
            </a:r>
            <a:r>
              <a:rPr lang="en-US" dirty="0">
                <a:latin typeface="Arial"/>
                <a:ea typeface="Arial"/>
                <a:cs typeface="Arial"/>
                <a:sym typeface="Arial"/>
              </a:rPr>
              <a:t>esta</a:t>
            </a:r>
            <a:r>
              <a:rPr lang="en-US" sz="1200" b="0" i="0" u="none" strike="noStrike" cap="none" dirty="0">
                <a:solidFill>
                  <a:schemeClr val="dk1"/>
                </a:solidFill>
                <a:latin typeface="Arial"/>
                <a:ea typeface="Arial"/>
                <a:cs typeface="Arial"/>
                <a:sym typeface="Arial"/>
              </a:rPr>
              <a:t> serie.</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La seguridad de un entorno empresarial es compleja y requiere una acabada comprensión de software, hardware, arquitectura de red, contenido en la red, factores humanos y las vulnerabilidades y objetivos de seguridad específicos de cada organización. Además, requiere conocimiento y experiencia práctica para convertir conceptos de seguridad teóricos en productos y servicios seguros. </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Lexmark comprende las amenazas multifacéticas y responde con un enfoque holístico que proporciona seguridad sistemática al dispositivo, la flota y la infraestructura de red.</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Comprendemos los entornos de red, ya que se relacionan con la impresión y pueden recomendarle lo que necesita. Nuestros años de experiencia con clientes de industrias de alta regulación como el gobierno, la industria bancaria y de seguros es una clave sólida y una ventaja competitiva.</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Por eso no sorprende que terceros como Gartner hayan revisado nuestras ofertas de seguridad y se hayan impresionado. El último informe de Managed Print Services (MPS) de Gartner estipula que "las soluciones de seguridad de Lexmark abarcan un rango de amenazas muy amplio, que van desde la configuración de la impresora hasta el comportamiento del usuario y la estrategia general".</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rgbClr val="434343"/>
              </a:buClr>
              <a:buSzPts val="300"/>
              <a:buFont typeface="Arial"/>
              <a:buNone/>
            </a:pPr>
            <a:r>
              <a:rPr lang="en-US" sz="1200" b="0" i="0" u="none" strike="noStrike" cap="none" dirty="0">
                <a:solidFill>
                  <a:srgbClr val="434343"/>
                </a:solidFill>
                <a:latin typeface="Arial"/>
                <a:ea typeface="Arial"/>
                <a:cs typeface="Arial"/>
                <a:sym typeface="Arial"/>
              </a:rPr>
              <a:t>Además, acabamos de recibir el premio 2017-2018 BLI PaceSetter por la seguridad de imagen de documentos. "La seguridad de dispositivos de Lexmark es líder en la industria e incluye funciones avanzadas, como verificación de integridad del firmware en el inicio, verificación de integridad de BIOS, detección e informe de intrusiones, y mucho más", afirmó Jamie Bsales, director de análisis de software de Keypoint Intelligence, Buyers Lab. "Se ubicó con comodidad en el grupo principal entre los 13 fabricantes de equipos originales que se incluyen en nuestro estudio, lo que debiera dar a los compradores de Lexmark tranquilidad sobre la seguridad de su flota de impresión". (América del Norte)</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Un entorno más seguro y productivo se logra a través del uso de protocolos de seguridad de red estándares, el cifrado de datos y el borrado del disco duro. Además, con el registro de auditoría, que trabaja con su sistema de detección de intrusión en tiempo real, puede realizar seguimiento a más de 100 variables y eventos, lo que incluye la actividad de los usuarios.</a:t>
            </a:r>
          </a:p>
        </p:txBody>
      </p:sp>
      <p:sp>
        <p:nvSpPr>
          <p:cNvPr id="408" name="Shape 408"/>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615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Shape 611"/>
          <p:cNvSpPr txBox="1">
            <a:spLocks noGrp="1"/>
          </p:cNvSpPr>
          <p:nvPr>
            <p:ph type="body" idx="1"/>
          </p:nvPr>
        </p:nvSpPr>
        <p:spPr>
          <a:xfrm>
            <a:off x="701675" y="4473575"/>
            <a:ext cx="5699126"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La movilidad es otra parte de la historia de Lexmark y la manera como se aplica a estos dispositivos nuevos amerita</a:t>
            </a:r>
            <a:r>
              <a:rPr lang="en-US" sz="900" dirty="0">
                <a:latin typeface="Arial"/>
                <a:ea typeface="Arial"/>
                <a:cs typeface="Arial"/>
                <a:sym typeface="Arial"/>
              </a:rPr>
              <a:t> </a:t>
            </a:r>
            <a:r>
              <a:rPr lang="en-US" sz="900" b="0" i="0" u="none" strike="noStrike" cap="none" dirty="0">
                <a:solidFill>
                  <a:schemeClr val="dk1"/>
                </a:solidFill>
                <a:latin typeface="Arial"/>
                <a:ea typeface="Arial"/>
                <a:cs typeface="Arial"/>
                <a:sym typeface="Arial"/>
              </a:rPr>
              <a:t>más atención</a:t>
            </a:r>
            <a:r>
              <a:rPr lang="en-US" sz="900" dirty="0">
                <a:latin typeface="Arial"/>
                <a:ea typeface="Arial"/>
                <a:cs typeface="Arial"/>
                <a:sym typeface="Arial"/>
              </a:rPr>
              <a:t>.</a:t>
            </a:r>
            <a:endParaRPr lang="en-US" sz="900" dirty="0"/>
          </a:p>
          <a:p>
            <a:pPr marL="0" marR="0" lvl="0" indent="0" algn="l" rtl="0">
              <a:spcBef>
                <a:spcPts val="0"/>
              </a:spcBef>
              <a:spcAft>
                <a:spcPts val="0"/>
              </a:spcAft>
              <a:buClr>
                <a:schemeClr val="dk1"/>
              </a:buClr>
              <a:buSzPts val="300"/>
              <a:buFont typeface="Calibri"/>
              <a:buNone/>
            </a:pPr>
            <a:endParaRPr lang="en-US" sz="9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En el mundo de los dispositivos móviles de hoy y del método "traiga su propio dispositivo" al trabajo, debe permitir que los empleados terminen sus trabajos de la manera más fácil y rápida posible. Y para muchos, eso significa tener opciones de movilidad. </a:t>
            </a:r>
            <a:endParaRPr lang="en-US" sz="900" dirty="0"/>
          </a:p>
          <a:p>
            <a:pPr marL="0" marR="0" lvl="0" indent="0" algn="l" rtl="0">
              <a:spcBef>
                <a:spcPts val="0"/>
              </a:spcBef>
              <a:spcAft>
                <a:spcPts val="0"/>
              </a:spcAft>
              <a:buClr>
                <a:schemeClr val="dk1"/>
              </a:buClr>
              <a:buSzPts val="300"/>
              <a:buFont typeface="Calibri"/>
              <a:buNone/>
            </a:pPr>
            <a:endParaRPr lang="en-US" sz="9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rgbClr val="000000"/>
              </a:buClr>
              <a:buSzPts val="1320"/>
              <a:buFont typeface="Arial"/>
              <a:buNone/>
            </a:pPr>
            <a:r>
              <a:rPr lang="en-US" sz="900" b="0" i="0" u="none" strike="noStrike" cap="none" dirty="0">
                <a:solidFill>
                  <a:srgbClr val="000000"/>
                </a:solidFill>
                <a:latin typeface="Arial"/>
                <a:ea typeface="Arial"/>
                <a:cs typeface="Arial"/>
                <a:sym typeface="Arial"/>
              </a:rPr>
              <a:t>Según estudios recientes de IDC, se espera que el mercado del uso empresarial de smartphones y tabletas sigan creciendo de manera estable hasta 2020, a medida que las organizaciones sigan invirtiendo más en movilidad. </a:t>
            </a:r>
            <a:r>
              <a:rPr lang="en-US" sz="900" dirty="0">
                <a:solidFill>
                  <a:srgbClr val="000000"/>
                </a:solidFill>
                <a:latin typeface="Arial"/>
                <a:ea typeface="Arial"/>
                <a:cs typeface="Arial"/>
                <a:sym typeface="Arial"/>
              </a:rPr>
              <a:t>Estos nuevos dispositivos ofrecen</a:t>
            </a:r>
            <a:r>
              <a:rPr lang="en-US" sz="900" b="0" i="0" u="none" strike="noStrike" cap="none" dirty="0">
                <a:solidFill>
                  <a:srgbClr val="000000"/>
                </a:solidFill>
                <a:latin typeface="Arial"/>
                <a:ea typeface="Arial"/>
                <a:cs typeface="Arial"/>
                <a:sym typeface="Arial"/>
              </a:rPr>
              <a:t> </a:t>
            </a:r>
            <a:r>
              <a:rPr lang="en-US" sz="900" dirty="0">
                <a:solidFill>
                  <a:srgbClr val="000000"/>
                </a:solidFill>
                <a:latin typeface="Arial"/>
                <a:ea typeface="Arial"/>
                <a:cs typeface="Arial"/>
                <a:sym typeface="Arial"/>
              </a:rPr>
              <a:t>una variedad de </a:t>
            </a:r>
            <a:r>
              <a:rPr lang="en-US" sz="900" b="0" i="0" u="none" strike="noStrike" cap="none" dirty="0">
                <a:solidFill>
                  <a:srgbClr val="000000"/>
                </a:solidFill>
                <a:latin typeface="Arial"/>
                <a:ea typeface="Arial"/>
                <a:cs typeface="Arial"/>
                <a:sym typeface="Arial"/>
              </a:rPr>
              <a:t>opciones de impresión móvil, lo que proporciona más opciones para usted y los usuarios.</a:t>
            </a:r>
            <a:endParaRPr lang="en-US" sz="900" dirty="0"/>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 </a:t>
            </a:r>
            <a:endParaRPr lang="en-US" sz="900" dirty="0"/>
          </a:p>
          <a:p>
            <a:pPr marL="0" marR="0" lvl="0" indent="0" algn="l" rtl="0">
              <a:spcBef>
                <a:spcPts val="0"/>
              </a:spcBef>
              <a:spcAft>
                <a:spcPts val="0"/>
              </a:spcAft>
              <a:buClr>
                <a:schemeClr val="dk1"/>
              </a:buClr>
              <a:buSzPts val="300"/>
              <a:buFont typeface="Arial"/>
              <a:buNone/>
            </a:pPr>
            <a:r>
              <a:rPr lang="en-US" sz="900" b="1" i="0" u="none" strike="noStrike" cap="none" dirty="0">
                <a:solidFill>
                  <a:schemeClr val="dk1"/>
                </a:solidFill>
                <a:latin typeface="Arial"/>
                <a:ea typeface="Arial"/>
                <a:cs typeface="Arial"/>
                <a:sym typeface="Arial"/>
              </a:rPr>
              <a:t>La simple detección de impresoras</a:t>
            </a:r>
            <a:r>
              <a:rPr lang="en-US" sz="900" dirty="0">
                <a:latin typeface="Arial"/>
                <a:ea typeface="Arial"/>
                <a:cs typeface="Arial"/>
                <a:sym typeface="Arial"/>
              </a:rPr>
              <a:t>, disponible en algunos dispositivos con aplicaciones eSF, </a:t>
            </a:r>
            <a:r>
              <a:rPr lang="en-US" sz="900" b="0" i="0" u="none" strike="noStrike" cap="none" dirty="0">
                <a:solidFill>
                  <a:schemeClr val="dk1"/>
                </a:solidFill>
                <a:latin typeface="Arial"/>
                <a:ea typeface="Arial"/>
                <a:cs typeface="Arial"/>
                <a:sym typeface="Arial"/>
              </a:rPr>
              <a:t>le permite buscar rápidamente en la red para agregar impresoras, escanear el código QR de un dispositivo para agregar automáticamente el dispositivo de impresión Lexmark, o incluso agregar una impresora ingresando manualmente la dirección IP, el nombre de host o la dirección URL.</a:t>
            </a:r>
            <a:endParaRPr lang="en-US" sz="900"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endParaRPr lang="en-US" sz="900"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Puede hacer que la </a:t>
            </a:r>
            <a:r>
              <a:rPr lang="en-US" sz="900" b="1" i="0" u="none" strike="noStrike" cap="none" dirty="0">
                <a:solidFill>
                  <a:schemeClr val="dk1"/>
                </a:solidFill>
                <a:latin typeface="Arial"/>
                <a:ea typeface="Arial"/>
                <a:cs typeface="Arial"/>
                <a:sym typeface="Arial"/>
              </a:rPr>
              <a:t>impresión móvil</a:t>
            </a:r>
            <a:r>
              <a:rPr lang="en-US" sz="900" b="0" i="0" u="none" strike="noStrike" cap="none" dirty="0">
                <a:solidFill>
                  <a:schemeClr val="dk1"/>
                </a:solidFill>
                <a:latin typeface="Arial"/>
                <a:ea typeface="Arial"/>
                <a:cs typeface="Arial"/>
                <a:sym typeface="Arial"/>
              </a:rPr>
              <a:t> sea tan fácil como la impresión desde computadora con la aplicación gratuita Lexmark Mobile Print u obtener impresiones con AirPrint, Google Cloud Print, Mopria o Windows Mobile en redes con acceso inalámbrico. </a:t>
            </a:r>
            <a:endParaRPr lang="en-US" sz="900" dirty="0"/>
          </a:p>
          <a:p>
            <a:pPr marL="0" marR="0" lvl="0" indent="0" algn="l" rtl="0">
              <a:spcBef>
                <a:spcPts val="0"/>
              </a:spcBef>
              <a:spcAft>
                <a:spcPts val="0"/>
              </a:spcAft>
              <a:buClr>
                <a:schemeClr val="dk1"/>
              </a:buClr>
              <a:buSzPts val="300"/>
              <a:buFont typeface="Calibri"/>
              <a:buNone/>
            </a:pPr>
            <a:endParaRPr lang="en-US" sz="9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Agregar </a:t>
            </a:r>
            <a:r>
              <a:rPr lang="en-US" sz="900" dirty="0">
                <a:latin typeface="Arial"/>
                <a:ea typeface="Arial"/>
                <a:cs typeface="Arial"/>
                <a:sym typeface="Arial"/>
              </a:rPr>
              <a:t>una </a:t>
            </a:r>
            <a:r>
              <a:rPr lang="en-US" sz="900" b="1" i="0" u="none" strike="noStrike" cap="none" dirty="0">
                <a:solidFill>
                  <a:schemeClr val="dk1"/>
                </a:solidFill>
                <a:latin typeface="Arial"/>
                <a:ea typeface="Arial"/>
                <a:cs typeface="Arial"/>
                <a:sym typeface="Arial"/>
              </a:rPr>
              <a:t>tarjeta inalámbrica</a:t>
            </a:r>
            <a:r>
              <a:rPr lang="en-US" sz="900" b="0" i="0" u="none" strike="noStrike" cap="none" dirty="0">
                <a:solidFill>
                  <a:schemeClr val="dk1"/>
                </a:solidFill>
                <a:latin typeface="Arial"/>
                <a:ea typeface="Arial"/>
                <a:cs typeface="Arial"/>
                <a:sym typeface="Arial"/>
              </a:rPr>
              <a:t> con NFC</a:t>
            </a:r>
            <a:r>
              <a:rPr lang="en-US" sz="900" dirty="0">
                <a:latin typeface="Arial"/>
                <a:ea typeface="Arial"/>
                <a:cs typeface="Arial"/>
                <a:sym typeface="Arial"/>
              </a:rPr>
              <a:t> (opcional en algunos dispositivos Lexmark) </a:t>
            </a:r>
            <a:r>
              <a:rPr lang="en-US" sz="900" b="0" i="0" u="none" strike="noStrike" cap="none" dirty="0">
                <a:solidFill>
                  <a:schemeClr val="dk1"/>
                </a:solidFill>
                <a:latin typeface="Arial"/>
                <a:ea typeface="Arial"/>
                <a:cs typeface="Arial"/>
                <a:sym typeface="Arial"/>
              </a:rPr>
              <a:t>permite la impresión directa, por lo que puede omitir la red si el protocolo de seguridad de la empresa lo permite. </a:t>
            </a:r>
            <a:endParaRPr lang="en-US" sz="900"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endParaRPr lang="en-US" sz="900"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Además,</a:t>
            </a:r>
            <a:r>
              <a:rPr lang="en-US" sz="900" b="1" i="0" u="none" strike="noStrike" cap="none" dirty="0">
                <a:solidFill>
                  <a:schemeClr val="dk1"/>
                </a:solidFill>
                <a:latin typeface="Arial"/>
                <a:ea typeface="Arial"/>
                <a:cs typeface="Arial"/>
                <a:sym typeface="Arial"/>
              </a:rPr>
              <a:t> Escanear para móvil</a:t>
            </a:r>
            <a:r>
              <a:rPr lang="en-US" sz="900" b="0" i="0" u="none" strike="noStrike" cap="none" dirty="0">
                <a:solidFill>
                  <a:schemeClr val="dk1"/>
                </a:solidFill>
                <a:latin typeface="Arial"/>
                <a:ea typeface="Arial"/>
                <a:cs typeface="Arial"/>
                <a:sym typeface="Arial"/>
              </a:rPr>
              <a:t> le permite escanear páginas en MFP Lexmark, luego verlas y compartir los escaneos con otras personas desde su dispositivo móvil.</a:t>
            </a:r>
            <a:endParaRPr lang="en-US" sz="900" dirty="0"/>
          </a:p>
          <a:p>
            <a:pPr marL="0" marR="0" lvl="0" indent="0" algn="l" rtl="0">
              <a:spcBef>
                <a:spcPts val="0"/>
              </a:spcBef>
              <a:spcAft>
                <a:spcPts val="0"/>
              </a:spcAft>
              <a:buClr>
                <a:schemeClr val="dk1"/>
              </a:buClr>
              <a:buSzPts val="300"/>
              <a:buFont typeface="Calibri"/>
              <a:buNone/>
            </a:pPr>
            <a:endParaRPr lang="en-US" sz="9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900" b="0" i="0" u="none" strike="noStrike" cap="none" dirty="0">
                <a:solidFill>
                  <a:schemeClr val="dk1"/>
                </a:solidFill>
                <a:latin typeface="Arial"/>
                <a:ea typeface="Arial"/>
                <a:cs typeface="Arial"/>
                <a:sym typeface="Arial"/>
              </a:rPr>
              <a:t>Para mejorar las capacidades móviles, nuestra solución opcional </a:t>
            </a:r>
            <a:r>
              <a:rPr lang="en-US" sz="900" b="1" i="0" u="none" strike="noStrike" cap="none" dirty="0">
                <a:solidFill>
                  <a:schemeClr val="dk1"/>
                </a:solidFill>
                <a:latin typeface="Arial"/>
                <a:ea typeface="Arial"/>
                <a:cs typeface="Arial"/>
                <a:sym typeface="Arial"/>
              </a:rPr>
              <a:t>Gestión de impresión Lexmark</a:t>
            </a:r>
            <a:r>
              <a:rPr lang="en-US" sz="900" b="0" i="0" u="none" strike="noStrike" cap="none" dirty="0">
                <a:solidFill>
                  <a:schemeClr val="dk1"/>
                </a:solidFill>
                <a:latin typeface="Arial"/>
                <a:ea typeface="Arial"/>
                <a:cs typeface="Arial"/>
                <a:sym typeface="Arial"/>
              </a:rPr>
              <a:t> reduce las impresiones innecesarias, protege la información confidencial y lo deja en total control de las políticas, opciones y valores predeterminados móviles.</a:t>
            </a:r>
            <a:endParaRPr lang="en-US" sz="900" dirty="0"/>
          </a:p>
          <a:p>
            <a:pPr marL="0" marR="0" lvl="0" indent="0" algn="l" rtl="0">
              <a:spcBef>
                <a:spcPts val="0"/>
              </a:spcBef>
              <a:spcAft>
                <a:spcPts val="0"/>
              </a:spcAft>
              <a:buClr>
                <a:schemeClr val="dk1"/>
              </a:buClr>
              <a:buSzPts val="300"/>
              <a:buFont typeface="Calibri"/>
              <a:buNone/>
            </a:pPr>
            <a:endParaRPr lang="en-US" sz="9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Calibri"/>
              <a:buNone/>
            </a:pPr>
            <a:endParaRPr lang="en-US" sz="900" b="0" i="0" u="none" strike="noStrike" cap="none" dirty="0">
              <a:solidFill>
                <a:schemeClr val="dk1"/>
              </a:solidFill>
              <a:latin typeface="Arial"/>
              <a:ea typeface="Arial"/>
              <a:cs typeface="Arial"/>
              <a:sym typeface="Arial"/>
            </a:endParaRPr>
          </a:p>
          <a:p>
            <a:pPr marL="0" marR="0" lvl="0" indent="0" algn="l" rtl="0">
              <a:spcBef>
                <a:spcPts val="360"/>
              </a:spcBef>
              <a:spcAft>
                <a:spcPts val="0"/>
              </a:spcAft>
              <a:buNone/>
            </a:pPr>
            <a:endParaRPr lang="en-US" sz="900" b="0" i="0" u="none" strike="noStrike" cap="none" dirty="0">
              <a:solidFill>
                <a:schemeClr val="dk1"/>
              </a:solidFill>
              <a:ea typeface="Calibri"/>
              <a:cs typeface="Calibri"/>
              <a:sym typeface="Calibri"/>
            </a:endParaRPr>
          </a:p>
        </p:txBody>
      </p:sp>
      <p:sp>
        <p:nvSpPr>
          <p:cNvPr id="612" name="Shape 612"/>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7688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Shape 678"/>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La obtención de información impresa para su flujo de trabajo digital o aplicaciones de red aumenta el rendimiento, reduce los costos </a:t>
            </a:r>
            <a:r>
              <a:rPr lang="en-US" sz="1200" b="0" i="0" u="none" strike="noStrike" cap="none">
                <a:solidFill>
                  <a:schemeClr val="dk1"/>
                </a:solidFill>
                <a:latin typeface="Arial"/>
                <a:ea typeface="Arial"/>
                <a:cs typeface="Arial"/>
                <a:sym typeface="Arial"/>
              </a:rPr>
              <a:t>operacionales </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y </a:t>
            </a:r>
            <a:r>
              <a:rPr lang="en-US" sz="1200" b="0" i="0" u="none" strike="noStrike" cap="none" dirty="0">
                <a:solidFill>
                  <a:schemeClr val="dk1"/>
                </a:solidFill>
                <a:latin typeface="Arial"/>
                <a:ea typeface="Arial"/>
                <a:cs typeface="Arial"/>
                <a:sym typeface="Arial"/>
              </a:rPr>
              <a:t>mejora el servicio para los clientes internos y externos.</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Varios MFP </a:t>
            </a:r>
            <a:r>
              <a:rPr lang="en-US" dirty="0">
                <a:latin typeface="Arial"/>
                <a:ea typeface="Arial"/>
                <a:cs typeface="Arial"/>
                <a:sym typeface="Arial"/>
              </a:rPr>
              <a:t>de esta gama de productos</a:t>
            </a:r>
            <a:r>
              <a:rPr lang="en-US" sz="1200" b="0" i="0" u="none" strike="noStrike" cap="none" dirty="0">
                <a:solidFill>
                  <a:schemeClr val="dk1"/>
                </a:solidFill>
                <a:latin typeface="Arial"/>
                <a:ea typeface="Arial"/>
                <a:cs typeface="Arial"/>
                <a:sym typeface="Arial"/>
              </a:rPr>
              <a:t> incluyen tecnología de escaneo a dos caras en una sola pasada que permite al escáner capturar ambas caras de una página de manera simultánea. Puede capturar hasta </a:t>
            </a:r>
            <a:r>
              <a:rPr lang="en-US" dirty="0">
                <a:latin typeface="Arial"/>
                <a:ea typeface="Arial"/>
                <a:cs typeface="Arial"/>
                <a:sym typeface="Arial"/>
              </a:rPr>
              <a:t>50 </a:t>
            </a:r>
            <a:r>
              <a:rPr lang="en-US" sz="1200" b="0" i="0" u="none" strike="noStrike" cap="none" dirty="0">
                <a:solidFill>
                  <a:schemeClr val="dk1"/>
                </a:solidFill>
                <a:latin typeface="Arial"/>
                <a:ea typeface="Arial"/>
                <a:cs typeface="Arial"/>
                <a:sym typeface="Arial"/>
              </a:rPr>
              <a:t>páginas o 100 caras por minuto desde una pila de hasta 100 hojas. Esta velocidad, en combinación con el potente procesador, garantiza que la información está disponible cuando sus usuarios la necesitan, de manera que sus procesos no se retrasan ni se interrumpen. </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dirty="0">
                <a:latin typeface="Arial"/>
                <a:ea typeface="Arial"/>
                <a:cs typeface="Arial"/>
                <a:sym typeface="Arial"/>
              </a:rPr>
              <a:t>Correctamente configurados, algunos modelos incluso le permiten</a:t>
            </a:r>
            <a:r>
              <a:rPr lang="en-US" sz="1200" b="0" i="0" u="none" strike="noStrike" cap="none" dirty="0">
                <a:solidFill>
                  <a:schemeClr val="dk1"/>
                </a:solidFill>
                <a:latin typeface="Arial"/>
                <a:ea typeface="Arial"/>
                <a:cs typeface="Arial"/>
                <a:sym typeface="Arial"/>
              </a:rPr>
              <a:t> escanear una pila de originales de distinto tamaño a máxima velocidad</a:t>
            </a:r>
            <a:r>
              <a:rPr lang="en-US" dirty="0">
                <a:latin typeface="Arial"/>
                <a:ea typeface="Arial"/>
                <a:cs typeface="Arial"/>
                <a:sym typeface="Arial"/>
              </a:rPr>
              <a:t>.</a:t>
            </a:r>
            <a:endParaRPr lang="en-US" dirty="0">
              <a:solidFill>
                <a:srgbClr val="FF0000"/>
              </a:solidFill>
            </a:endParaRPr>
          </a:p>
          <a:p>
            <a:pPr marL="0" marR="0" lvl="0" indent="0" algn="l" rtl="0">
              <a:spcBef>
                <a:spcPts val="0"/>
              </a:spcBef>
              <a:spcAft>
                <a:spcPts val="0"/>
              </a:spcAft>
              <a:buClr>
                <a:schemeClr val="dk1"/>
              </a:buClr>
              <a:buSzPts val="300"/>
              <a:buFont typeface="Calibri"/>
              <a:buNone/>
            </a:pPr>
            <a:endParaRPr lang="en-US" sz="12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Sin embargo, la velocidad no lo es todo</a:t>
            </a:r>
            <a:r>
              <a:rPr lang="en-US" dirty="0">
                <a:latin typeface="Arial"/>
                <a:ea typeface="Arial"/>
                <a:cs typeface="Arial"/>
                <a:sym typeface="Arial"/>
              </a:rPr>
              <a:t>:</a:t>
            </a:r>
            <a:r>
              <a:rPr lang="en-US" sz="1200" b="0" i="0" u="none" strike="noStrike" cap="none" dirty="0">
                <a:solidFill>
                  <a:schemeClr val="dk1"/>
                </a:solidFill>
                <a:latin typeface="Arial"/>
                <a:ea typeface="Arial"/>
                <a:cs typeface="Arial"/>
                <a:sym typeface="Arial"/>
              </a:rPr>
              <a:t> </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dirty="0">
                <a:latin typeface="Arial"/>
                <a:ea typeface="Arial"/>
                <a:cs typeface="Arial"/>
                <a:sym typeface="Arial"/>
              </a:rPr>
              <a:t>El OCR </a:t>
            </a:r>
            <a:r>
              <a:rPr lang="en-US" sz="1200" b="0" i="0" u="none" strike="noStrike" cap="none" dirty="0">
                <a:solidFill>
                  <a:schemeClr val="dk1"/>
                </a:solidFill>
                <a:latin typeface="Arial"/>
                <a:ea typeface="Arial"/>
                <a:cs typeface="Arial"/>
                <a:sym typeface="Arial"/>
              </a:rPr>
              <a:t>opcional convierte los caracteres impresos en una página escaneada en texto que se puede buscar, lo que facilita la administración del contenido.</a:t>
            </a:r>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200" b="0" i="0" u="none" strike="noStrike" cap="none" dirty="0">
                <a:solidFill>
                  <a:schemeClr val="dk1"/>
                </a:solidFill>
                <a:latin typeface="Arial"/>
                <a:ea typeface="Arial"/>
                <a:cs typeface="Arial"/>
                <a:sym typeface="Arial"/>
              </a:rPr>
              <a:t>Si bien es importante ahorrar espacio de almacenamiento y tiempo de transmisión en red, también lo es la exactitud, motivo por el cual la</a:t>
            </a:r>
            <a:r>
              <a:rPr lang="en-US" sz="1200" b="0" i="0" u="none" strike="noStrike" cap="none" dirty="0">
                <a:solidFill>
                  <a:srgbClr val="FF0000"/>
                </a:solidFill>
                <a:latin typeface="Arial"/>
                <a:ea typeface="Arial"/>
                <a:cs typeface="Arial"/>
                <a:sym typeface="Arial"/>
              </a:rPr>
              <a:t> </a:t>
            </a:r>
            <a:r>
              <a:rPr lang="en-US" sz="1200" b="0" i="0" u="none" strike="noStrike" cap="none" dirty="0">
                <a:solidFill>
                  <a:schemeClr val="dk1"/>
                </a:solidFill>
                <a:latin typeface="Arial"/>
                <a:ea typeface="Arial"/>
                <a:cs typeface="Arial"/>
                <a:sym typeface="Arial"/>
              </a:rPr>
              <a:t>compresión de contenido de trama combinado de los MFP reduce de manera considerable los tamaños de archivo, pero siempre manteniendo la alta calidad de imagen.</a:t>
            </a:r>
          </a:p>
        </p:txBody>
      </p:sp>
      <p:sp>
        <p:nvSpPr>
          <p:cNvPr id="679" name="Shape 679"/>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4242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Shape 1041"/>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Si bien queda claro que Lexmark entiende la industria de la impresión, lo que en realidad nos diferencia es que contamos con 25 años de experiencia entendiendo las industrias de nuestros </a:t>
            </a:r>
            <a:r>
              <a:rPr lang="en-US" sz="1200" b="0" i="1" u="none" strike="noStrike" cap="none" dirty="0">
                <a:solidFill>
                  <a:schemeClr val="dk1"/>
                </a:solidFill>
                <a:latin typeface="+mn-lt"/>
                <a:ea typeface="Calibri"/>
                <a:cs typeface="Calibri"/>
                <a:sym typeface="Calibri"/>
              </a:rPr>
              <a:t>clientes</a:t>
            </a:r>
            <a:r>
              <a:rPr lang="en-US" sz="1200" b="0" i="0" u="none" strike="noStrike" cap="none" dirty="0">
                <a:solidFill>
                  <a:schemeClr val="dk1"/>
                </a:solidFill>
                <a:latin typeface="+mn-lt"/>
                <a:ea typeface="Calibri"/>
                <a:cs typeface="Calibri"/>
                <a:sym typeface="Calibri"/>
              </a:rPr>
              <a:t>. </a:t>
            </a:r>
            <a:endParaRPr lang="en-US" dirty="0"/>
          </a:p>
          <a:p>
            <a:pPr marL="0" marR="0" lvl="0" indent="0" algn="l" rtl="0">
              <a:spcBef>
                <a:spcPts val="360"/>
              </a:spcBef>
              <a:spcAft>
                <a:spcPts val="0"/>
              </a:spcAft>
              <a:buNone/>
            </a:pPr>
            <a:r>
              <a:rPr lang="en-US" sz="1200" b="0" i="0" u="none" strike="noStrike" cap="none" dirty="0">
                <a:solidFill>
                  <a:schemeClr val="dk1"/>
                </a:solidFill>
                <a:latin typeface="+mn-lt"/>
                <a:ea typeface="Calibri"/>
                <a:cs typeface="Calibri"/>
                <a:sym typeface="Calibri"/>
              </a:rPr>
              <a:t>Nuestro equipo de expertos trabaja día tras día en comprender las tendencias, los desafíos y las necesidades que son únicas de las áreas de negocio de nuestros clientes. El resultado es que Lexmark tiene una presencia muy fuerte en muchas de las organizaciones más grandes en las industrias con las que trabajamos. </a:t>
            </a:r>
            <a:endParaRPr lang="en-US" dirty="0"/>
          </a:p>
        </p:txBody>
      </p:sp>
      <p:sp>
        <p:nvSpPr>
          <p:cNvPr id="1042" name="Shape 1042"/>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6356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Shape 1126"/>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Estos productos están fabricados pensando en el planeta Tierra. </a:t>
            </a:r>
            <a:endParaRPr lang="en-US" sz="1100" dirty="0"/>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Incluyen funciones como el modo de apagado automático para ahorrar energía que consume menos de cuarto de vatio y un modo de suspensión que consume menos de dos vatios.</a:t>
            </a:r>
            <a:endParaRPr lang="en-US" sz="1100" dirty="0">
              <a:solidFill>
                <a:srgbClr val="FF0000"/>
              </a:solidFill>
            </a:endParaRPr>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La impresión estándar a dos caras, que imprime en ambas caras del papel de manera predeterminada, es solo un aspecto de ahorro de papel y dinero dentro de un conjunto integral de características medioambientales. </a:t>
            </a:r>
            <a:endParaRPr lang="en-US" sz="1100" dirty="0"/>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Y la solución Copia ecológica le permite imprimir copias de documentos escaneados mediante ajustes predefinidos como a dos caras, páginas por hoja y copias por hoja para, además, ahorrar papel. </a:t>
            </a:r>
            <a:endParaRPr lang="en-US" sz="1100" dirty="0"/>
          </a:p>
          <a:p>
            <a:pPr marL="0" marR="0" lvl="0" indent="0" algn="l" rtl="0">
              <a:spcBef>
                <a:spcPts val="0"/>
              </a:spcBef>
              <a:spcAft>
                <a:spcPts val="0"/>
              </a:spcAft>
              <a:buClr>
                <a:schemeClr val="dk1"/>
              </a:buClr>
              <a:buSzPts val="300"/>
              <a:buFont typeface="Arial"/>
              <a:buNone/>
            </a:pPr>
            <a:r>
              <a:rPr sz="1100"/>
              <a:t/>
            </a:r>
            <a:br>
              <a:rPr sz="1100"/>
            </a:br>
            <a:r>
              <a:rPr lang="en-US" sz="1100" b="0" i="0" u="none" strike="noStrike" cap="none" dirty="0">
                <a:solidFill>
                  <a:schemeClr val="dk1"/>
                </a:solidFill>
                <a:latin typeface="Arial"/>
                <a:ea typeface="Arial"/>
                <a:cs typeface="Arial"/>
                <a:sym typeface="Arial"/>
              </a:rPr>
              <a:t>Como ya mencionamos</a:t>
            </a:r>
            <a:r>
              <a:rPr lang="en-US" sz="1100" b="0" i="0" u="none" strike="noStrike" cap="none" dirty="0">
                <a:solidFill>
                  <a:srgbClr val="000000"/>
                </a:solidFill>
                <a:latin typeface="Arial"/>
                <a:ea typeface="Arial"/>
                <a:cs typeface="Arial"/>
                <a:sym typeface="Arial"/>
              </a:rPr>
              <a:t>, según el modelo, </a:t>
            </a:r>
            <a:r>
              <a:rPr lang="en-US" sz="1100" dirty="0">
                <a:solidFill>
                  <a:srgbClr val="000000"/>
                </a:solidFill>
                <a:latin typeface="Arial"/>
                <a:ea typeface="Arial"/>
                <a:cs typeface="Arial"/>
                <a:sym typeface="Arial"/>
              </a:rPr>
              <a:t>los fusores y reveladores de la </a:t>
            </a:r>
            <a:r>
              <a:rPr lang="en-US" sz="1100" b="0" i="0" u="none" strike="noStrike" cap="none" dirty="0">
                <a:solidFill>
                  <a:schemeClr val="dk1"/>
                </a:solidFill>
                <a:latin typeface="Arial"/>
                <a:ea typeface="Arial"/>
                <a:cs typeface="Arial"/>
                <a:sym typeface="Arial"/>
              </a:rPr>
              <a:t>serie</a:t>
            </a:r>
            <a:r>
              <a:rPr lang="en-US" sz="1100" dirty="0">
                <a:latin typeface="Arial"/>
                <a:ea typeface="Arial"/>
                <a:cs typeface="Arial"/>
                <a:sym typeface="Arial"/>
              </a:rPr>
              <a:t>’</a:t>
            </a:r>
            <a:r>
              <a:rPr lang="en-US" sz="1100" b="0" i="0" u="none" strike="noStrike" cap="none" dirty="0">
                <a:solidFill>
                  <a:schemeClr val="dk1"/>
                </a:solidFill>
                <a:latin typeface="Arial"/>
                <a:ea typeface="Arial"/>
                <a:cs typeface="Arial"/>
                <a:sym typeface="Arial"/>
              </a:rPr>
              <a:t> producen hasta </a:t>
            </a:r>
            <a:r>
              <a:rPr lang="en-US" sz="1100" dirty="0">
                <a:latin typeface="Arial"/>
                <a:ea typeface="Arial"/>
                <a:cs typeface="Arial"/>
                <a:sym typeface="Arial"/>
              </a:rPr>
              <a:t>200 000</a:t>
            </a:r>
            <a:r>
              <a:rPr lang="en-US" sz="1100" b="0" i="0" u="none" strike="noStrike" cap="none" dirty="0">
                <a:solidFill>
                  <a:schemeClr val="dk1"/>
                </a:solidFill>
                <a:latin typeface="Arial"/>
                <a:ea typeface="Arial"/>
                <a:cs typeface="Arial"/>
                <a:sym typeface="Arial"/>
              </a:rPr>
              <a:t> páginas</a:t>
            </a:r>
            <a:r>
              <a:rPr lang="en-US" sz="1100" dirty="0">
                <a:latin typeface="Arial"/>
                <a:ea typeface="Arial"/>
                <a:cs typeface="Arial"/>
                <a:sym typeface="Arial"/>
              </a:rPr>
              <a:t> y 60.000 páginas respectivamente, </a:t>
            </a:r>
            <a:r>
              <a:rPr lang="en-US" sz="1100" b="0" i="0" u="none" strike="noStrike" cap="none" dirty="0">
                <a:solidFill>
                  <a:schemeClr val="dk1"/>
                </a:solidFill>
                <a:latin typeface="Arial"/>
                <a:ea typeface="Arial"/>
                <a:cs typeface="Arial"/>
                <a:sym typeface="Arial"/>
              </a:rPr>
              <a:t>para lograr un tiempo de funcionamiento máximo y desperdicios mínimos. </a:t>
            </a:r>
            <a:endParaRPr lang="en-US" sz="1100" dirty="0"/>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A través de LCCP, el Programa de recolección de cartuchos Lexmark, Lexmark pagará por el envío de vuelta de insumos vacíos a nuestros centros de reciclaje para su reciclaje sostenible, reprocesamiento y desecho. </a:t>
            </a:r>
            <a:endParaRPr lang="en-US" sz="1100" dirty="0"/>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100" b="0" i="0" u="none" strike="noStrike" cap="none" dirty="0">
                <a:solidFill>
                  <a:schemeClr val="dk1"/>
                </a:solidFill>
                <a:latin typeface="Arial"/>
                <a:ea typeface="Arial"/>
                <a:cs typeface="Arial"/>
                <a:sym typeface="Arial"/>
              </a:rPr>
              <a:t>Numerosas organizaciones independientes certifican la credibilidad ambiental de los productos Lexmark, lo que incluye ENERGY STAR®. La serie está en conformidad con las normas de RoHS y cuenta con la certificación EPEAT® Silver. </a:t>
            </a:r>
            <a:endParaRPr lang="en-US" sz="1100" dirty="0"/>
          </a:p>
          <a:p>
            <a:pPr marL="0" marR="0" lvl="0" indent="0" algn="l" rtl="0">
              <a:spcBef>
                <a:spcPts val="0"/>
              </a:spcBef>
              <a:spcAft>
                <a:spcPts val="0"/>
              </a:spcAft>
              <a:buClr>
                <a:schemeClr val="dk1"/>
              </a:buClr>
              <a:buSzPts val="132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32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Calibri"/>
              <a:buNone/>
            </a:pPr>
            <a:endParaRPr lang="en-US" sz="1100" b="0" i="0" u="none" strike="noStrike" cap="none" dirty="0">
              <a:solidFill>
                <a:schemeClr val="dk1"/>
              </a:solidFill>
              <a:latin typeface="Arial"/>
              <a:ea typeface="Arial"/>
              <a:cs typeface="Arial"/>
              <a:sym typeface="Arial"/>
            </a:endParaRPr>
          </a:p>
        </p:txBody>
      </p:sp>
      <p:sp>
        <p:nvSpPr>
          <p:cNvPr id="1127" name="Shape 1127"/>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59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Shape 1177"/>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Arial"/>
              <a:buNone/>
            </a:pPr>
            <a:r>
              <a:rPr lang="en-US" sz="1000" b="0" i="0" u="none" strike="noStrike" cap="none" dirty="0">
                <a:solidFill>
                  <a:schemeClr val="dk1"/>
                </a:solidFill>
                <a:latin typeface="Arial"/>
                <a:ea typeface="Arial"/>
                <a:cs typeface="Arial"/>
                <a:sym typeface="Arial"/>
              </a:rPr>
              <a:t>Por último, hablemos de los servicios</a:t>
            </a:r>
            <a:r>
              <a:rPr lang="en-US" sz="1000" dirty="0">
                <a:solidFill>
                  <a:srgbClr val="FF0000"/>
                </a:solidFill>
                <a:latin typeface="Arial"/>
                <a:ea typeface="Arial"/>
                <a:cs typeface="Arial"/>
                <a:sym typeface="Arial"/>
              </a:rPr>
              <a:t>.</a:t>
            </a:r>
            <a:endParaRPr lang="en-US" sz="10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Calibri"/>
              <a:buNone/>
            </a:pPr>
            <a:endParaRPr lang="en-US" sz="1000" b="1" i="0" u="none" strike="noStrike" cap="none" dirty="0">
              <a:solidFill>
                <a:schemeClr val="dk1"/>
              </a:solidFill>
              <a:latin typeface="Arial"/>
              <a:ea typeface="Arial"/>
              <a:cs typeface="Arial"/>
              <a:sym typeface="Arial"/>
            </a:endParaRPr>
          </a:p>
          <a:p>
            <a:pPr>
              <a:spcBef>
                <a:spcPts val="0"/>
              </a:spcBef>
              <a:spcAft>
                <a:spcPts val="0"/>
              </a:spcAft>
            </a:pPr>
            <a:r>
              <a:rPr lang="en-US" sz="1000" dirty="0">
                <a:solidFill>
                  <a:srgbClr val="000000"/>
                </a:solidFill>
                <a:latin typeface="Arial" panose="020B0604020202020204" pitchFamily="34" charset="0"/>
              </a:rPr>
              <a:t>Con</a:t>
            </a:r>
            <a:r>
              <a:rPr lang="en-US" sz="1000" b="1" dirty="0">
                <a:solidFill>
                  <a:srgbClr val="000000"/>
                </a:solidFill>
                <a:latin typeface="Arial" panose="020B0604020202020204" pitchFamily="34" charset="0"/>
              </a:rPr>
              <a:t> Managed Print Services de Lexmark</a:t>
            </a:r>
            <a:r>
              <a:rPr lang="en-US" sz="1000" dirty="0">
                <a:solidFill>
                  <a:srgbClr val="000000"/>
                </a:solidFill>
                <a:latin typeface="Arial" panose="020B0604020202020204" pitchFamily="34" charset="0"/>
              </a:rPr>
              <a:t>, puede eliminar la carga que para la TI y el usuario implica mantener la flota. En función de los datos de sensores y alertas dentro de los MFP y las impresoras Lexmark, nuestro motor de análisis predice las necesidades de servicio que nos permiten tomar medidas preventivas. También reponemos los suministros de manera proactiva con el fin de evitar las interrupciones para el equipo.</a:t>
            </a:r>
            <a:endParaRPr lang="en-US" sz="1000" dirty="0"/>
          </a:p>
          <a:p>
            <a:pPr>
              <a:spcBef>
                <a:spcPts val="0"/>
              </a:spcBef>
              <a:spcAft>
                <a:spcPts val="0"/>
              </a:spcAft>
            </a:pPr>
            <a:r>
              <a:rPr sz="1000"/>
              <a:t/>
            </a:r>
            <a:br>
              <a:rPr sz="1000"/>
            </a:br>
            <a:r>
              <a:rPr lang="en-US" sz="1000" dirty="0">
                <a:solidFill>
                  <a:srgbClr val="000000"/>
                </a:solidFill>
                <a:latin typeface="Arial" panose="020B0604020202020204" pitchFamily="34" charset="0"/>
              </a:rPr>
              <a:t>Los </a:t>
            </a:r>
            <a:r>
              <a:rPr lang="en-US" sz="1000" b="1" dirty="0">
                <a:solidFill>
                  <a:srgbClr val="000000"/>
                </a:solidFill>
                <a:latin typeface="Arial" panose="020B0604020202020204" pitchFamily="34" charset="0"/>
              </a:rPr>
              <a:t>Servicios profesionales </a:t>
            </a:r>
            <a:r>
              <a:rPr lang="en-US" sz="1000" dirty="0">
                <a:solidFill>
                  <a:srgbClr val="000000"/>
                </a:solidFill>
                <a:latin typeface="Arial" panose="020B0604020202020204" pitchFamily="34" charset="0"/>
              </a:rPr>
              <a:t>de Lexmark se pueden comprometer a garantizar que cuenta con el diseño de flota óptimo, para enfrentar sus necesidades hoy y evolucionando en la flexibilidad para el </a:t>
            </a:r>
            <a:r>
              <a:rPr lang="en-US" sz="1000">
                <a:solidFill>
                  <a:srgbClr val="000000"/>
                </a:solidFill>
                <a:latin typeface="Arial" panose="020B0604020202020204" pitchFamily="34" charset="0"/>
              </a:rPr>
              <a:t>futuro. Nuestros </a:t>
            </a:r>
            <a:r>
              <a:rPr lang="en-US" sz="1000" dirty="0">
                <a:solidFill>
                  <a:srgbClr val="000000"/>
                </a:solidFill>
                <a:latin typeface="Arial" panose="020B0604020202020204" pitchFamily="34" charset="0"/>
              </a:rPr>
              <a:t>consultores conocen bien los procesos documentados para industrias específicas y están bien equipados para ayudarlo a crear un entorno de impresión productivo. </a:t>
            </a:r>
            <a:endParaRPr lang="en-US" sz="1000" dirty="0"/>
          </a:p>
          <a:p>
            <a:r>
              <a:rPr sz="1000"/>
              <a:t/>
            </a:r>
            <a:br>
              <a:rPr sz="1000"/>
            </a:br>
            <a:r>
              <a:rPr lang="en-US" sz="1000" dirty="0">
                <a:solidFill>
                  <a:srgbClr val="000000"/>
                </a:solidFill>
                <a:latin typeface="Arial" panose="020B0604020202020204" pitchFamily="34" charset="0"/>
              </a:rPr>
              <a:t>Los </a:t>
            </a:r>
            <a:r>
              <a:rPr lang="en-US" sz="1000" b="1" dirty="0">
                <a:solidFill>
                  <a:srgbClr val="000000"/>
                </a:solidFill>
                <a:latin typeface="Arial" panose="020B0604020202020204" pitchFamily="34" charset="0"/>
              </a:rPr>
              <a:t>Servicios de atención al cliente </a:t>
            </a:r>
            <a:r>
              <a:rPr lang="en-US" sz="1000" dirty="0">
                <a:solidFill>
                  <a:srgbClr val="000000"/>
                </a:solidFill>
                <a:latin typeface="Arial" panose="020B0604020202020204" pitchFamily="34" charset="0"/>
              </a:rPr>
              <a:t>de Lexmark están a su servicio para satisfacer sus necesidades de soporte de </a:t>
            </a:r>
            <a:r>
              <a:rPr lang="en-US" sz="1000">
                <a:solidFill>
                  <a:srgbClr val="000000"/>
                </a:solidFill>
                <a:latin typeface="Arial" panose="020B0604020202020204" pitchFamily="34" charset="0"/>
              </a:rPr>
              <a:t>dispositivos. También </a:t>
            </a:r>
            <a:r>
              <a:rPr lang="en-US" sz="1000" dirty="0">
                <a:solidFill>
                  <a:srgbClr val="000000"/>
                </a:solidFill>
                <a:latin typeface="Arial" panose="020B0604020202020204" pitchFamily="34" charset="0"/>
              </a:rPr>
              <a:t>proporcionamos servicios de instalación, garantías extendidas y piezas originales para garantizar que cada dispositivo le ayude a trabajar al rendimiento máximo.</a:t>
            </a:r>
          </a:p>
          <a:p>
            <a:endParaRPr lang="en-US"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r>
              <a:rPr lang="en-US" sz="1000" b="0" i="0" u="none" strike="noStrike" cap="none" dirty="0">
                <a:latin typeface="Arial"/>
                <a:ea typeface="Arial"/>
                <a:cs typeface="Arial"/>
                <a:sym typeface="Arial"/>
              </a:rPr>
              <a:t>La serie incluye los siguientes servicios de atención al cliente</a:t>
            </a:r>
            <a:endParaRPr lang="en-US" sz="1000" dirty="0"/>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1 año de servicio técnico a domicilio, al siguiente día hábil, o un intercambio avanzado </a:t>
            </a:r>
            <a:r>
              <a:rPr lang="en-US" sz="1000" dirty="0">
                <a:latin typeface="Arial"/>
                <a:ea typeface="Arial"/>
                <a:cs typeface="Arial"/>
                <a:sym typeface="Arial"/>
              </a:rPr>
              <a:t>al siguiente día hábil (pídale a un</a:t>
            </a:r>
            <a:r>
              <a:rPr lang="en-US" sz="1000" baseline="0" dirty="0">
                <a:latin typeface="Arial"/>
                <a:ea typeface="Arial"/>
                <a:cs typeface="Arial"/>
                <a:sym typeface="Arial"/>
              </a:rPr>
              <a:t> representante de Lexmark datos más específicos)</a:t>
            </a:r>
            <a:endParaRPr lang="en-US" sz="1000" dirty="0">
              <a:solidFill>
                <a:srgbClr val="FF0000"/>
              </a:solidFill>
            </a:endParaRPr>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Las ofertas de garantía extendida de Lexmark proporcionan varios años de cobertura después del primer año</a:t>
            </a:r>
            <a:endParaRPr lang="en-US" sz="1000" dirty="0">
              <a:latin typeface="Arial"/>
              <a:ea typeface="Arial"/>
              <a:cs typeface="Arial"/>
              <a:sym typeface="Arial"/>
            </a:endParaRPr>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Técnicos autorizados que cumplen los más altos estándares de experiencia y desempeño de Lexmark</a:t>
            </a:r>
            <a:endParaRPr lang="en-US" sz="1000" dirty="0"/>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Asistencia técnica por teléfono</a:t>
            </a:r>
            <a:endParaRPr lang="en-US" sz="1000" dirty="0"/>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Asistencia técnica mediante chat</a:t>
            </a:r>
            <a:endParaRPr lang="en-US" sz="1000" dirty="0"/>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Asistencia técnica por correo electrónico</a:t>
            </a:r>
            <a:endParaRPr lang="en-US" sz="1000" dirty="0"/>
          </a:p>
          <a:p>
            <a:pPr marL="285750" marR="0" lvl="0" indent="-285750" algn="l" rtl="0">
              <a:spcBef>
                <a:spcPts val="0"/>
              </a:spcBef>
              <a:spcAft>
                <a:spcPts val="0"/>
              </a:spcAft>
              <a:buClr>
                <a:schemeClr val="dk1"/>
              </a:buClr>
              <a:buSzPts val="1200"/>
              <a:buFont typeface="Arial"/>
              <a:buChar char="•"/>
            </a:pPr>
            <a:r>
              <a:rPr lang="en-US" sz="1000" b="0" i="0" u="none" strike="noStrike" cap="none" dirty="0">
                <a:solidFill>
                  <a:schemeClr val="dk1"/>
                </a:solidFill>
                <a:latin typeface="Arial"/>
                <a:ea typeface="Arial"/>
                <a:cs typeface="Arial"/>
                <a:sym typeface="Arial"/>
              </a:rPr>
              <a:t>Capacidades de asistencia remota</a:t>
            </a:r>
            <a:endParaRPr lang="en-US" sz="1000" dirty="0"/>
          </a:p>
        </p:txBody>
      </p:sp>
      <p:sp>
        <p:nvSpPr>
          <p:cNvPr id="1178" name="Shape 1178"/>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5685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Shape 1239"/>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0" name="Shape 1240"/>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41" name="Shape 1241"/>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883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Shape 225"/>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300"/>
              <a:buFont typeface="Arial"/>
              <a:buNone/>
            </a:pPr>
            <a:r>
              <a:rPr lang="en-US" dirty="0">
                <a:latin typeface="Arial"/>
                <a:ea typeface="Arial"/>
                <a:cs typeface="Arial"/>
                <a:sym typeface="Arial"/>
              </a:rPr>
              <a:t>Los aspectos que distinguen a Lexmark están en el centro de cada </a:t>
            </a:r>
            <a:r>
              <a:rPr lang="en-US">
                <a:latin typeface="Arial"/>
                <a:ea typeface="Arial"/>
                <a:cs typeface="Arial"/>
                <a:sym typeface="Arial"/>
              </a:rPr>
              <a:t>modelo </a:t>
            </a:r>
            <a:br>
              <a:rPr lang="en-US">
                <a:latin typeface="Arial"/>
                <a:ea typeface="Arial"/>
                <a:cs typeface="Arial"/>
                <a:sym typeface="Arial"/>
              </a:rPr>
            </a:br>
            <a:r>
              <a:rPr lang="en-US">
                <a:latin typeface="Arial"/>
                <a:ea typeface="Arial"/>
                <a:cs typeface="Arial"/>
                <a:sym typeface="Arial"/>
              </a:rPr>
              <a:t>en </a:t>
            </a:r>
            <a:r>
              <a:rPr lang="en-US" dirty="0">
                <a:latin typeface="Arial"/>
                <a:ea typeface="Arial"/>
                <a:cs typeface="Arial"/>
                <a:sym typeface="Arial"/>
              </a:rPr>
              <a:t>estas nuevas series 320, 420, 520 y 620. Hablemos sobre estos </a:t>
            </a:r>
            <a:r>
              <a:rPr lang="en-US">
                <a:latin typeface="Arial"/>
                <a:ea typeface="Arial"/>
                <a:cs typeface="Arial"/>
                <a:sym typeface="Arial"/>
              </a:rPr>
              <a:t>atributos </a:t>
            </a:r>
            <a:br>
              <a:rPr lang="en-US">
                <a:latin typeface="Arial"/>
                <a:ea typeface="Arial"/>
                <a:cs typeface="Arial"/>
                <a:sym typeface="Arial"/>
              </a:rPr>
            </a:br>
            <a:r>
              <a:rPr lang="en-US">
                <a:latin typeface="Arial"/>
                <a:ea typeface="Arial"/>
                <a:cs typeface="Arial"/>
                <a:sym typeface="Arial"/>
              </a:rPr>
              <a:t>y </a:t>
            </a:r>
            <a:r>
              <a:rPr lang="en-US" dirty="0">
                <a:latin typeface="Arial"/>
                <a:ea typeface="Arial"/>
                <a:cs typeface="Arial"/>
                <a:sym typeface="Arial"/>
              </a:rPr>
              <a:t>algunas de las funciones que permiten que existan:</a:t>
            </a:r>
            <a:endParaRPr lang="en-US" dirty="0"/>
          </a:p>
          <a:p>
            <a:pPr marL="0" marR="0" lvl="0" indent="0" algn="l" rtl="0">
              <a:spcBef>
                <a:spcPts val="0"/>
              </a:spcBef>
              <a:spcAft>
                <a:spcPts val="0"/>
              </a:spcAft>
              <a:buClr>
                <a:schemeClr val="dk1"/>
              </a:buClr>
              <a:buSzPts val="300"/>
              <a:buFont typeface="Calibri"/>
              <a:buNone/>
            </a:pPr>
            <a:endParaRPr lang="en-US" sz="1200" b="0" i="0" u="none" strike="noStrike" cap="none" dirty="0">
              <a:solidFill>
                <a:schemeClr val="dk1"/>
              </a:solidFill>
              <a:latin typeface="Arial"/>
              <a:ea typeface="Arial"/>
              <a:cs typeface="Arial"/>
              <a:sym typeface="Arial"/>
            </a:endParaRPr>
          </a:p>
        </p:txBody>
      </p:sp>
      <p:sp>
        <p:nvSpPr>
          <p:cNvPr id="226" name="Shape 226"/>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83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Arial"/>
              <a:buNone/>
            </a:pPr>
            <a:r>
              <a:rPr lang="en-US" b="1" dirty="0">
                <a:latin typeface="Arial"/>
                <a:ea typeface="Arial"/>
                <a:cs typeface="Arial"/>
                <a:sym typeface="Arial"/>
              </a:rPr>
              <a:t>Facilidad de uso</a:t>
            </a:r>
            <a:r>
              <a:rPr lang="en-US" sz="1200" b="0" i="0" u="none" strike="noStrike" cap="none" dirty="0">
                <a:solidFill>
                  <a:schemeClr val="dk1"/>
                </a:solidFill>
                <a:latin typeface="Arial"/>
                <a:ea typeface="Arial"/>
                <a:cs typeface="Arial"/>
                <a:sym typeface="Arial"/>
              </a:rPr>
              <a:t>: </a:t>
            </a:r>
            <a:r>
              <a:rPr lang="en-US" dirty="0">
                <a:latin typeface="Arial"/>
                <a:ea typeface="Arial"/>
                <a:cs typeface="Arial"/>
                <a:sym typeface="Arial"/>
              </a:rPr>
              <a:t>En esta línea, hay </a:t>
            </a:r>
            <a:r>
              <a:rPr lang="en-US" u="sng" dirty="0">
                <a:latin typeface="Arial"/>
                <a:ea typeface="Arial"/>
                <a:cs typeface="Arial"/>
                <a:sym typeface="Arial"/>
              </a:rPr>
              <a:t>pantallas táctiles a color</a:t>
            </a:r>
            <a:r>
              <a:rPr lang="en-US" dirty="0">
                <a:latin typeface="Arial"/>
                <a:ea typeface="Arial"/>
                <a:cs typeface="Arial"/>
                <a:sym typeface="Arial"/>
              </a:rPr>
              <a:t> de 4,3 pulgadas (10,9 cm) y 7 pulgadas (17,8 cm) que brindan una interacción similar a las tabletas. Algunos modelos tienen soporte para </a:t>
            </a:r>
            <a:r>
              <a:rPr lang="en-US" u="sng" dirty="0">
                <a:latin typeface="Arial"/>
                <a:ea typeface="Arial"/>
                <a:cs typeface="Arial"/>
                <a:sym typeface="Arial"/>
              </a:rPr>
              <a:t>puerto USB directo</a:t>
            </a:r>
            <a:r>
              <a:rPr lang="en-US" dirty="0">
                <a:latin typeface="Arial"/>
                <a:ea typeface="Arial"/>
                <a:cs typeface="Arial"/>
                <a:sym typeface="Arial"/>
              </a:rPr>
              <a:t> que permite imprimir y escanear con un pendrive, incluida la compatibilidad para imprimir archivos de Microsoft Office directamente desde USB. En otros modelos, los lectores de tarjetas frontales para activación de la impresión son otra opción. El </a:t>
            </a:r>
            <a:r>
              <a:rPr lang="en-US" u="sng" dirty="0">
                <a:latin typeface="Arial"/>
                <a:ea typeface="Arial"/>
                <a:cs typeface="Arial"/>
                <a:sym typeface="Arial"/>
              </a:rPr>
              <a:t>trayecto altamente accesible del papel</a:t>
            </a:r>
            <a:r>
              <a:rPr lang="en-US" dirty="0">
                <a:latin typeface="Arial"/>
                <a:ea typeface="Arial"/>
                <a:cs typeface="Arial"/>
                <a:sym typeface="Arial"/>
              </a:rPr>
              <a:t> de estos dispositivos permite limpiar de manera sencilla los medios en el caso poco probable de que se produzca un atasco, mientras que los nuevos </a:t>
            </a:r>
            <a:r>
              <a:rPr lang="en-US" u="sng" dirty="0">
                <a:latin typeface="Arial"/>
                <a:ea typeface="Arial"/>
                <a:cs typeface="Arial"/>
                <a:sym typeface="Arial"/>
              </a:rPr>
              <a:t>videos de ayuda en alta resolución</a:t>
            </a:r>
            <a:r>
              <a:rPr lang="en-US" dirty="0">
                <a:latin typeface="Arial"/>
                <a:ea typeface="Arial"/>
                <a:cs typeface="Arial"/>
                <a:sym typeface="Arial"/>
              </a:rPr>
              <a:t> permiten que los clientes aborden con mayor facilidad los problemas en caso de que aparezcan. La </a:t>
            </a:r>
            <a:r>
              <a:rPr lang="en-US" u="sng" dirty="0">
                <a:latin typeface="Arial"/>
                <a:ea typeface="Arial"/>
                <a:cs typeface="Arial"/>
                <a:sym typeface="Arial"/>
              </a:rPr>
              <a:t>accesibilidad </a:t>
            </a:r>
            <a:r>
              <a:rPr lang="en-US" dirty="0">
                <a:latin typeface="Arial"/>
                <a:ea typeface="Arial"/>
                <a:cs typeface="Arial"/>
                <a:sym typeface="Arial"/>
              </a:rPr>
              <a:t>es otro aspecto de la facilidad de uso, con funciones como una pantalla ajustable, además de guía por voz, conector para auriculares y teclado opcionales para que el uso de estos dispositivos sea sencillo para todos. Recuerde que algunas de estas funciones de accesibilidad requerirán una SPR. </a:t>
            </a:r>
            <a:endParaRPr lang="en-US"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endParaRPr lang="en-US" dirty="0">
              <a:solidFill>
                <a:srgbClr val="FF0000"/>
              </a:solidFill>
              <a:latin typeface="Arial"/>
              <a:ea typeface="Arial"/>
              <a:cs typeface="Arial"/>
              <a:sym typeface="Arial"/>
            </a:endParaRPr>
          </a:p>
          <a:p>
            <a:pPr marL="0" marR="0" lvl="0" indent="0" algn="l" rtl="0">
              <a:spcBef>
                <a:spcPts val="0"/>
              </a:spcBef>
              <a:spcAft>
                <a:spcPts val="0"/>
              </a:spcAft>
              <a:buClr>
                <a:schemeClr val="dk1"/>
              </a:buClr>
              <a:buSzPts val="300"/>
              <a:buFont typeface="Arial"/>
              <a:buNone/>
            </a:pPr>
            <a:endParaRPr lang="en-US" sz="1200" b="0" i="0" u="none" strike="noStrike" cap="none" dirty="0">
              <a:solidFill>
                <a:schemeClr val="dk1"/>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4</a:t>
            </a:fld>
            <a:endParaRPr lang="en-US" dirty="0"/>
          </a:p>
        </p:txBody>
      </p:sp>
    </p:spTree>
    <p:extLst>
      <p:ext uri="{BB962C8B-B14F-4D97-AF65-F5344CB8AC3E}">
        <p14:creationId xmlns:p14="http://schemas.microsoft.com/office/powerpoint/2010/main" val="110063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Arial"/>
              <a:buNone/>
            </a:pPr>
            <a:r>
              <a:rPr lang="en-US" b="1" dirty="0">
                <a:latin typeface="Arial"/>
                <a:ea typeface="Arial"/>
                <a:cs typeface="Arial"/>
                <a:sym typeface="Arial"/>
              </a:rPr>
              <a:t>Rendimiento:</a:t>
            </a:r>
            <a:r>
              <a:rPr lang="en-US" dirty="0">
                <a:latin typeface="Arial"/>
                <a:ea typeface="Arial"/>
                <a:cs typeface="Arial"/>
                <a:sym typeface="Arial"/>
              </a:rPr>
              <a:t> En el corazón de estos equipos se encuentra un </a:t>
            </a:r>
            <a:r>
              <a:rPr lang="en-US" u="sng" dirty="0">
                <a:latin typeface="Arial"/>
                <a:ea typeface="Arial"/>
                <a:cs typeface="Arial"/>
                <a:sym typeface="Arial"/>
              </a:rPr>
              <a:t>procesador de núcleos múltiples</a:t>
            </a:r>
            <a:r>
              <a:rPr lang="en-US" dirty="0">
                <a:latin typeface="Arial"/>
                <a:ea typeface="Arial"/>
                <a:cs typeface="Arial"/>
                <a:sym typeface="Arial"/>
              </a:rPr>
              <a:t> que realmente permite realizar varias tareas a la vez, además del </a:t>
            </a:r>
            <a:r>
              <a:rPr lang="en-US" u="sng" dirty="0">
                <a:latin typeface="Arial"/>
                <a:ea typeface="Arial"/>
                <a:cs typeface="Arial"/>
                <a:sym typeface="Arial"/>
              </a:rPr>
              <a:t>doble de memoria</a:t>
            </a:r>
            <a:r>
              <a:rPr lang="en-US" dirty="0">
                <a:latin typeface="Arial"/>
                <a:ea typeface="Arial"/>
                <a:cs typeface="Arial"/>
                <a:sym typeface="Arial"/>
              </a:rPr>
              <a:t> que los dispositivos de la generación anterior. Siendo lo mejor en esta línea, incluso hay dos modelos con un innovador escáner a dos caras en una sola pasada (</a:t>
            </a:r>
            <a:r>
              <a:rPr lang="en-US" u="sng" dirty="0">
                <a:latin typeface="Arial"/>
                <a:ea typeface="Arial"/>
                <a:cs typeface="Arial"/>
                <a:sym typeface="Arial"/>
              </a:rPr>
              <a:t>DADF, </a:t>
            </a:r>
            <a:r>
              <a:rPr lang="en-US" dirty="0">
                <a:latin typeface="Arial"/>
                <a:ea typeface="Arial"/>
                <a:cs typeface="Arial"/>
                <a:sym typeface="Arial"/>
              </a:rPr>
              <a:t>por sus siglas en inglés), que significa que puede escanear ambas caras del papel de manera simultánea. Ello proporciona la velocidad de escaneo monocromático de rango medio más rápida que nunca de Lexmark, con velocidades que alcanzan hasta 100 imágenes monocromáticas por minuto y 64 imágenes a color por minuto. </a:t>
            </a: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5</a:t>
            </a:fld>
            <a:endParaRPr lang="en-US" dirty="0"/>
          </a:p>
        </p:txBody>
      </p:sp>
    </p:spTree>
    <p:extLst>
      <p:ext uri="{BB962C8B-B14F-4D97-AF65-F5344CB8AC3E}">
        <p14:creationId xmlns:p14="http://schemas.microsoft.com/office/powerpoint/2010/main" val="429455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Arial"/>
              <a:buNone/>
            </a:pPr>
            <a:r>
              <a:rPr lang="en-US" b="1" dirty="0">
                <a:latin typeface="Arial"/>
                <a:ea typeface="Arial"/>
                <a:cs typeface="Arial"/>
                <a:sym typeface="Arial"/>
              </a:rPr>
              <a:t>Calidad</a:t>
            </a:r>
            <a:r>
              <a:rPr lang="en-US" dirty="0">
                <a:latin typeface="Arial"/>
                <a:ea typeface="Arial"/>
                <a:cs typeface="Arial"/>
                <a:sym typeface="Arial"/>
              </a:rPr>
              <a:t>: El nuevo manejo de medios de la línea admite una amplia variedad de tipos de medios con un mejor rendimiento para lograr </a:t>
            </a:r>
            <a:r>
              <a:rPr lang="en-US" u="sng" dirty="0">
                <a:latin typeface="Arial"/>
                <a:ea typeface="Arial"/>
                <a:cs typeface="Arial"/>
                <a:sym typeface="Arial"/>
              </a:rPr>
              <a:t>trabajos de impresión más precisos</a:t>
            </a:r>
            <a:r>
              <a:rPr lang="en-US" dirty="0">
                <a:latin typeface="Arial"/>
                <a:ea typeface="Arial"/>
                <a:cs typeface="Arial"/>
                <a:sym typeface="Arial"/>
              </a:rPr>
              <a:t>. El escaneo DADF implica menor movimiento de papel en el proceso de captura. También mejoramos el montaje del engranaje, haciendo que el equipo funcione de manera </a:t>
            </a:r>
            <a:r>
              <a:rPr lang="en-US" u="sng" dirty="0">
                <a:latin typeface="Arial"/>
                <a:ea typeface="Arial"/>
                <a:cs typeface="Arial"/>
                <a:sym typeface="Arial"/>
              </a:rPr>
              <a:t>más fluida y silenciosa</a:t>
            </a:r>
            <a:r>
              <a:rPr lang="en-US" dirty="0">
                <a:latin typeface="Arial"/>
                <a:ea typeface="Arial"/>
                <a:cs typeface="Arial"/>
                <a:sym typeface="Arial"/>
              </a:rPr>
              <a:t> a lo largo del tiempo. El delineado de fuente en grises y los </a:t>
            </a:r>
            <a:r>
              <a:rPr lang="en-US" u="sng" dirty="0">
                <a:latin typeface="Arial"/>
                <a:ea typeface="Arial"/>
                <a:cs typeface="Arial"/>
                <a:sym typeface="Arial"/>
              </a:rPr>
              <a:t>algoritmos de impresión nuevos y mejorados</a:t>
            </a:r>
            <a:r>
              <a:rPr lang="en-US" dirty="0">
                <a:latin typeface="Arial"/>
                <a:ea typeface="Arial"/>
                <a:cs typeface="Arial"/>
                <a:sym typeface="Arial"/>
              </a:rPr>
              <a:t> mejoran la resolución de línea fina y la calidad de impresión general. La calidad de la impresión es clave para que estos dispositivos entreguen la </a:t>
            </a:r>
            <a:r>
              <a:rPr lang="en-US">
                <a:latin typeface="Arial"/>
                <a:ea typeface="Arial"/>
                <a:cs typeface="Arial"/>
                <a:sym typeface="Arial"/>
              </a:rPr>
              <a:t>solidez </a:t>
            </a:r>
            <a:br>
              <a:rPr lang="en-US">
                <a:latin typeface="Arial"/>
                <a:ea typeface="Arial"/>
                <a:cs typeface="Arial"/>
                <a:sym typeface="Arial"/>
              </a:rPr>
            </a:br>
            <a:r>
              <a:rPr lang="en-US">
                <a:latin typeface="Arial"/>
                <a:ea typeface="Arial"/>
                <a:cs typeface="Arial"/>
                <a:sym typeface="Arial"/>
              </a:rPr>
              <a:t>y </a:t>
            </a:r>
            <a:r>
              <a:rPr lang="en-US" dirty="0">
                <a:latin typeface="Arial"/>
                <a:ea typeface="Arial"/>
                <a:cs typeface="Arial"/>
                <a:sym typeface="Arial"/>
              </a:rPr>
              <a:t>confiabilidad de un equipo de departamento… todo en un escritorio.</a:t>
            </a:r>
          </a:p>
          <a:p>
            <a:pPr marL="0" marR="0" lvl="0" indent="0" algn="l" rtl="0">
              <a:spcBef>
                <a:spcPts val="0"/>
              </a:spcBef>
              <a:spcAft>
                <a:spcPts val="0"/>
              </a:spcAft>
              <a:buClr>
                <a:schemeClr val="dk1"/>
              </a:buClr>
              <a:buSzPts val="300"/>
              <a:buFont typeface="Arial"/>
              <a:buNone/>
            </a:pPr>
            <a:endParaRPr lang="en-US" dirty="0">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6</a:t>
            </a:fld>
            <a:endParaRPr lang="en-US" dirty="0"/>
          </a:p>
        </p:txBody>
      </p:sp>
    </p:spTree>
    <p:extLst>
      <p:ext uri="{BB962C8B-B14F-4D97-AF65-F5344CB8AC3E}">
        <p14:creationId xmlns:p14="http://schemas.microsoft.com/office/powerpoint/2010/main" val="296197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spcAft>
                <a:spcPts val="0"/>
              </a:spcAft>
              <a:buClr>
                <a:schemeClr val="dk1"/>
              </a:buClr>
              <a:buSzPts val="1100"/>
            </a:pPr>
            <a:r>
              <a:rPr lang="en-US" b="1" dirty="0">
                <a:latin typeface="Arial"/>
                <a:ea typeface="Arial"/>
                <a:cs typeface="Arial"/>
                <a:sym typeface="Arial"/>
              </a:rPr>
              <a:t>Flexibilidad</a:t>
            </a:r>
            <a:r>
              <a:rPr lang="en-US" dirty="0">
                <a:latin typeface="Arial"/>
                <a:ea typeface="Arial"/>
                <a:cs typeface="Arial"/>
                <a:sym typeface="Arial"/>
              </a:rPr>
              <a:t>: Esta línea ofrece una </a:t>
            </a:r>
            <a:r>
              <a:rPr lang="en-US" u="sng" dirty="0">
                <a:latin typeface="Arial"/>
                <a:ea typeface="Arial"/>
                <a:cs typeface="Arial"/>
                <a:sym typeface="Arial"/>
              </a:rPr>
              <a:t>amplia variedad de modelos</a:t>
            </a:r>
            <a:r>
              <a:rPr lang="en-US" dirty="0">
                <a:latin typeface="Arial"/>
                <a:ea typeface="Arial"/>
                <a:cs typeface="Arial"/>
                <a:sym typeface="Arial"/>
              </a:rPr>
              <a:t> que van hasta dispositivos que permiten 50 páginas por minuto con pantallas táctiles e-Task de hasta 7 pulgadas, con una entrada disponible de hasta 2300 páginas y discos duros integrados, escáneres DADF y una opción de finalizador con grapado integrado. La flexibilidad se refiere a que todas las bandejas de entrada de base son ajustables universalmente y admiten tamaños de A6 a legal, mientras que el alimentador multipropósito para 100 hojas admite sobres y tamaños incluso más pequeños. Puesto que no todos los dispositivos admiten todas las configuraciones, consulte los folletos de los productos y las especificaciones técnicas que se encuentran en línea, o bien puede preguntarme a mí más tarde.</a:t>
            </a:r>
          </a:p>
          <a:p>
            <a:pPr marL="0" marR="0" lvl="0" indent="0" algn="l" rtl="0">
              <a:spcBef>
                <a:spcPts val="0"/>
              </a:spcBef>
              <a:spcAft>
                <a:spcPts val="0"/>
              </a:spcAft>
              <a:buClr>
                <a:schemeClr val="dk1"/>
              </a:buClr>
              <a:buSzPts val="1100"/>
              <a:buFont typeface="Arial"/>
              <a:buNone/>
            </a:pPr>
            <a:endParaRPr lang="en-US" dirty="0">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7</a:t>
            </a:fld>
            <a:endParaRPr lang="en-US" dirty="0"/>
          </a:p>
        </p:txBody>
      </p:sp>
    </p:spTree>
    <p:extLst>
      <p:ext uri="{BB962C8B-B14F-4D97-AF65-F5344CB8AC3E}">
        <p14:creationId xmlns:p14="http://schemas.microsoft.com/office/powerpoint/2010/main" val="306110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spcAft>
                <a:spcPts val="0"/>
              </a:spcAft>
              <a:buClr>
                <a:schemeClr val="dk1"/>
              </a:buClr>
              <a:buSzPts val="1100"/>
            </a:pPr>
            <a:r>
              <a:rPr lang="en-US" b="1" dirty="0">
                <a:latin typeface="Arial"/>
                <a:ea typeface="Arial"/>
                <a:cs typeface="Arial"/>
                <a:sym typeface="Arial"/>
              </a:rPr>
              <a:t>Capacidad de administración:</a:t>
            </a:r>
            <a:r>
              <a:rPr lang="en-US" dirty="0">
                <a:latin typeface="Arial"/>
                <a:ea typeface="Arial"/>
                <a:cs typeface="Arial"/>
                <a:sym typeface="Arial"/>
              </a:rPr>
              <a:t> Como todos los productos Lexmark, estas nuevas impresoras y MFP están </a:t>
            </a:r>
            <a:r>
              <a:rPr lang="en-US" u="sng" dirty="0">
                <a:latin typeface="Arial"/>
                <a:ea typeface="Arial"/>
                <a:cs typeface="Arial"/>
                <a:sym typeface="Arial"/>
              </a:rPr>
              <a:t>diseñados para interactuar</a:t>
            </a:r>
            <a:r>
              <a:rPr lang="en-US" dirty="0">
                <a:latin typeface="Arial"/>
                <a:ea typeface="Arial"/>
                <a:cs typeface="Arial"/>
                <a:sym typeface="Arial"/>
              </a:rPr>
              <a:t>, lo que le permite detectar dispositivos y hacerles seguimiento, monitorear y corregir </a:t>
            </a:r>
            <a:r>
              <a:rPr lang="en-US">
                <a:latin typeface="Arial"/>
                <a:ea typeface="Arial"/>
                <a:cs typeface="Arial"/>
                <a:sym typeface="Arial"/>
              </a:rPr>
              <a:t>problemas </a:t>
            </a:r>
            <a:br>
              <a:rPr lang="en-US">
                <a:latin typeface="Arial"/>
                <a:ea typeface="Arial"/>
                <a:cs typeface="Arial"/>
                <a:sym typeface="Arial"/>
              </a:rPr>
            </a:br>
            <a:r>
              <a:rPr lang="en-US">
                <a:latin typeface="Arial"/>
                <a:ea typeface="Arial"/>
                <a:cs typeface="Arial"/>
                <a:sym typeface="Arial"/>
              </a:rPr>
              <a:t>y </a:t>
            </a:r>
            <a:r>
              <a:rPr lang="en-US" dirty="0">
                <a:latin typeface="Arial"/>
                <a:ea typeface="Arial"/>
                <a:cs typeface="Arial"/>
                <a:sym typeface="Arial"/>
              </a:rPr>
              <a:t>administrar proactivamente incluso las flotas de mayor tamaño. </a:t>
            </a:r>
          </a:p>
          <a:p>
            <a:pPr marL="0" marR="0" lvl="0" indent="0" algn="l" rtl="0">
              <a:spcBef>
                <a:spcPts val="0"/>
              </a:spcBef>
              <a:spcAft>
                <a:spcPts val="0"/>
              </a:spcAft>
              <a:buClr>
                <a:schemeClr val="dk1"/>
              </a:buClr>
              <a:buSzPts val="1100"/>
              <a:buFont typeface="Arial"/>
              <a:buNone/>
            </a:pPr>
            <a:r>
              <a:rPr lang="en-US" dirty="0">
                <a:latin typeface="Arial"/>
                <a:ea typeface="Arial"/>
                <a:cs typeface="Arial"/>
                <a:sym typeface="Arial"/>
              </a:rPr>
              <a:t>Mientras más grande sea la empresa y más limitado sea su personal, más claro comprenderá el valor de monitorear y controlar dispositivos, y de implementar mejoras, sin tener que configurar cada uno de ellos de manera individual. El exclusivo software </a:t>
            </a:r>
            <a:r>
              <a:rPr lang="en-US" u="sng" dirty="0" err="1">
                <a:latin typeface="Arial"/>
                <a:ea typeface="Arial"/>
                <a:cs typeface="Arial"/>
                <a:sym typeface="Arial"/>
              </a:rPr>
              <a:t>MarkVision </a:t>
            </a:r>
            <a:r>
              <a:rPr lang="en-US" dirty="0">
                <a:latin typeface="Arial"/>
                <a:ea typeface="Arial"/>
                <a:cs typeface="Arial"/>
                <a:sym typeface="Arial"/>
              </a:rPr>
              <a:t>Enterprise escala su control desde unos </a:t>
            </a:r>
            <a:r>
              <a:rPr lang="en-US">
                <a:latin typeface="Arial"/>
                <a:ea typeface="Arial"/>
                <a:cs typeface="Arial"/>
                <a:sym typeface="Arial"/>
              </a:rPr>
              <a:t>pocos </a:t>
            </a:r>
            <a:br>
              <a:rPr lang="en-US">
                <a:latin typeface="Arial"/>
                <a:ea typeface="Arial"/>
                <a:cs typeface="Arial"/>
                <a:sym typeface="Arial"/>
              </a:rPr>
            </a:br>
            <a:r>
              <a:rPr lang="en-US">
                <a:latin typeface="Arial"/>
                <a:ea typeface="Arial"/>
                <a:cs typeface="Arial"/>
                <a:sym typeface="Arial"/>
              </a:rPr>
              <a:t>a </a:t>
            </a:r>
            <a:r>
              <a:rPr lang="en-US" dirty="0">
                <a:latin typeface="Arial"/>
                <a:ea typeface="Arial"/>
                <a:cs typeface="Arial"/>
                <a:sym typeface="Arial"/>
              </a:rPr>
              <a:t>miles de dispositivos, mediante una interfaz basada en la Web que otorga acceso según funciones y responsabilidad de usuarios individuales. </a:t>
            </a: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8</a:t>
            </a:fld>
            <a:endParaRPr lang="en-US" dirty="0"/>
          </a:p>
        </p:txBody>
      </p:sp>
    </p:spTree>
    <p:extLst>
      <p:ext uri="{BB962C8B-B14F-4D97-AF65-F5344CB8AC3E}">
        <p14:creationId xmlns:p14="http://schemas.microsoft.com/office/powerpoint/2010/main" val="269848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1100"/>
              <a:buFont typeface="Arial"/>
              <a:buNone/>
            </a:pPr>
            <a:r>
              <a:rPr lang="en-US" b="1" dirty="0">
                <a:latin typeface="Arial"/>
                <a:ea typeface="Arial"/>
                <a:cs typeface="Arial"/>
                <a:sym typeface="Arial"/>
              </a:rPr>
              <a:t>Seguridad:</a:t>
            </a:r>
            <a:r>
              <a:rPr lang="en-US" dirty="0">
                <a:latin typeface="Arial"/>
                <a:ea typeface="Arial"/>
                <a:cs typeface="Arial"/>
                <a:sym typeface="Arial"/>
              </a:rPr>
              <a:t> Antes de que continuemos, es importante tener en cuenta que todos estos dispositivos se crean con las funciones de </a:t>
            </a:r>
            <a:r>
              <a:rPr lang="en-US" u="sng" dirty="0">
                <a:latin typeface="Arial"/>
                <a:ea typeface="Arial"/>
                <a:cs typeface="Arial"/>
                <a:sym typeface="Arial"/>
              </a:rPr>
              <a:t>seguridad de espectro completo</a:t>
            </a:r>
            <a:r>
              <a:rPr lang="en-US" dirty="0">
                <a:latin typeface="Arial"/>
                <a:ea typeface="Arial"/>
                <a:cs typeface="Arial"/>
                <a:sym typeface="Arial"/>
              </a:rPr>
              <a:t> de Lexmark, una parte muy importante de nuestro ADN. En unos minutos, hablaremos de eso con más </a:t>
            </a:r>
            <a:r>
              <a:rPr lang="en-US">
                <a:latin typeface="Arial"/>
                <a:ea typeface="Arial"/>
                <a:cs typeface="Arial"/>
                <a:sym typeface="Arial"/>
              </a:rPr>
              <a:t>detalle. Solo </a:t>
            </a:r>
            <a:r>
              <a:rPr lang="en-US" dirty="0">
                <a:latin typeface="Arial"/>
                <a:ea typeface="Arial"/>
                <a:cs typeface="Arial"/>
                <a:sym typeface="Arial"/>
              </a:rPr>
              <a:t>recuerde que muchas de las organizaciones que más se preocupan por la seguridad a nivel mundial han confiado y seleccionado a Lexmark como el proveedor de su preferencia durante muchos años por una razón.</a:t>
            </a:r>
          </a:p>
        </p:txBody>
      </p:sp>
      <p:sp>
        <p:nvSpPr>
          <p:cNvPr id="4" name="Slide Number Placeholder 3"/>
          <p:cNvSpPr>
            <a:spLocks noGrp="1"/>
          </p:cNvSpPr>
          <p:nvPr>
            <p:ph type="sldNum" sz="quarter" idx="10"/>
          </p:nvPr>
        </p:nvSpPr>
        <p:spPr/>
        <p:txBody>
          <a:bodyPr/>
          <a:lstStyle/>
          <a:p>
            <a:pPr>
              <a:defRPr/>
            </a:pPr>
            <a:fld id="{EBE38053-E78B-6A4C-8605-71D746E98453}" type="slidenum">
              <a:rPr lang="en-US" smtClean="0"/>
              <a:pPr>
                <a:defRPr/>
              </a:pPr>
              <a:t>9</a:t>
            </a:fld>
            <a:endParaRPr lang="en-US" dirty="0"/>
          </a:p>
        </p:txBody>
      </p:sp>
    </p:spTree>
    <p:extLst>
      <p:ext uri="{BB962C8B-B14F-4D97-AF65-F5344CB8AC3E}">
        <p14:creationId xmlns:p14="http://schemas.microsoft.com/office/powerpoint/2010/main" val="2474825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5880100"/>
            <a:ext cx="2514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Isosceles Triangle 7" hidden="1"/>
          <p:cNvSpPr/>
          <p:nvPr/>
        </p:nvSpPr>
        <p:spPr bwMode="auto">
          <a:xfrm>
            <a:off x="6096000" y="4572000"/>
            <a:ext cx="6096000" cy="2286000"/>
          </a:xfrm>
          <a:prstGeom prst="triangle">
            <a:avLst/>
          </a:prstGeom>
          <a:gradFill flip="none" rotWithShape="1">
            <a:gsLst>
              <a:gs pos="100000">
                <a:schemeClr val="bg2">
                  <a:alpha val="10000"/>
                </a:schemeClr>
              </a:gs>
              <a:gs pos="0">
                <a:schemeClr val="tx2">
                  <a:alpha val="0"/>
                </a:schemeClr>
              </a:gs>
            </a:gsLst>
            <a:lin ang="108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9" name="Isosceles Triangle 8" hidden="1"/>
          <p:cNvSpPr/>
          <p:nvPr/>
        </p:nvSpPr>
        <p:spPr bwMode="auto">
          <a:xfrm rot="5400000" flipH="1" flipV="1">
            <a:off x="8382000" y="3048000"/>
            <a:ext cx="4572000" cy="3048000"/>
          </a:xfrm>
          <a:prstGeom prst="triangle">
            <a:avLst/>
          </a:prstGeom>
          <a:gradFill flip="none" rotWithShape="1">
            <a:gsLst>
              <a:gs pos="100000">
                <a:schemeClr val="bg2">
                  <a:alpha val="10000"/>
                </a:schemeClr>
              </a:gs>
              <a:gs pos="0">
                <a:schemeClr val="tx2">
                  <a:alpha val="0"/>
                </a:schemeClr>
              </a:gs>
            </a:gsLst>
            <a:lin ang="108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10" name="Isosceles Triangle 9" hidden="1"/>
          <p:cNvSpPr/>
          <p:nvPr/>
        </p:nvSpPr>
        <p:spPr bwMode="auto">
          <a:xfrm flipH="1" flipV="1">
            <a:off x="6096000" y="2286000"/>
            <a:ext cx="6096000" cy="2286000"/>
          </a:xfrm>
          <a:prstGeom prst="triangle">
            <a:avLst/>
          </a:prstGeom>
          <a:gradFill flip="none" rotWithShape="1">
            <a:gsLst>
              <a:gs pos="100000">
                <a:schemeClr val="bg2">
                  <a:alpha val="10000"/>
                </a:schemeClr>
              </a:gs>
              <a:gs pos="0">
                <a:schemeClr val="tx2">
                  <a:alpha val="0"/>
                </a:schemeClr>
              </a:gs>
            </a:gsLst>
            <a:lin ang="162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 name="Title"/>
          <p:cNvSpPr>
            <a:spLocks noGrp="1"/>
          </p:cNvSpPr>
          <p:nvPr>
            <p:ph type="ctrTitle"/>
          </p:nvPr>
        </p:nvSpPr>
        <p:spPr>
          <a:xfrm>
            <a:off x="609600" y="457200"/>
            <a:ext cx="7620000" cy="2743200"/>
          </a:xfrm>
        </p:spPr>
        <p:txBody>
          <a:bodyPr anchor="b"/>
          <a:lstStyle>
            <a:lvl1pPr algn="l">
              <a:defRPr sz="3600" baseline="0">
                <a:solidFill>
                  <a:schemeClr val="accent2"/>
                </a:solidFill>
                <a:latin typeface="Arial" panose="020B0604020202020204" pitchFamily="34" charset="0"/>
              </a:defRPr>
            </a:lvl1pPr>
          </a:lstStyle>
          <a:p>
            <a:r>
              <a:rPr lang="en-US"/>
              <a:t>Click to edit Master title style</a:t>
            </a:r>
            <a:endParaRPr lang="en-US" dirty="0"/>
          </a:p>
        </p:txBody>
      </p:sp>
      <p:sp>
        <p:nvSpPr>
          <p:cNvPr id="7" name="Text Placeholder"/>
          <p:cNvSpPr>
            <a:spLocks noGrp="1"/>
          </p:cNvSpPr>
          <p:nvPr>
            <p:ph type="body" sz="quarter" idx="10"/>
          </p:nvPr>
        </p:nvSpPr>
        <p:spPr>
          <a:xfrm>
            <a:off x="609600" y="5029200"/>
            <a:ext cx="7620000" cy="457200"/>
          </a:xfrm>
          <a:prstGeom prst="rect">
            <a:avLst/>
          </a:prstGeom>
        </p:spPr>
        <p:txBody>
          <a:bodyPr lIns="45720" rIns="45720"/>
          <a:lstStyle>
            <a:lvl1pPr algn="l">
              <a:spcBef>
                <a:spcPts val="300"/>
              </a:spcBef>
              <a:buNone/>
              <a:defRPr sz="1600" cap="none" baseline="0">
                <a:solidFill>
                  <a:srgbClr val="32323C"/>
                </a:solidFill>
                <a:latin typeface="Arial" panose="020B0604020202020204" pitchFamily="34" charset="0"/>
              </a:defRPr>
            </a:lvl1pPr>
          </a:lstStyle>
          <a:p>
            <a:pPr lvl="0"/>
            <a:r>
              <a:rPr lang="en-US"/>
              <a:t>Click to edit Master text styles</a:t>
            </a:r>
          </a:p>
        </p:txBody>
      </p:sp>
      <p:sp>
        <p:nvSpPr>
          <p:cNvPr id="3" name="Subtitle"/>
          <p:cNvSpPr>
            <a:spLocks noGrp="1"/>
          </p:cNvSpPr>
          <p:nvPr>
            <p:ph type="subTitle" idx="1"/>
          </p:nvPr>
        </p:nvSpPr>
        <p:spPr>
          <a:xfrm>
            <a:off x="609600" y="3429000"/>
            <a:ext cx="7620000" cy="1371600"/>
          </a:xfrm>
          <a:prstGeom prst="rect">
            <a:avLst/>
          </a:prstGeom>
          <a:noFill/>
        </p:spPr>
        <p:txBody>
          <a:bodyPr lIns="0" tIns="0" rIns="0" bIns="0"/>
          <a:lstStyle>
            <a:lvl1pPr marL="0" indent="0" algn="l">
              <a:spcBef>
                <a:spcPts val="0"/>
              </a:spcBef>
              <a:spcAft>
                <a:spcPts val="600"/>
              </a:spcAft>
              <a:buNone/>
              <a:defRPr sz="2200" baseline="0">
                <a:solidFill>
                  <a:srgbClr val="32323C"/>
                </a:solidFill>
                <a:latin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11" name="Footer Placeholder 12"/>
          <p:cNvSpPr>
            <a:spLocks noGrp="1"/>
          </p:cNvSpPr>
          <p:nvPr userDrawn="1">
            <p:ph type="ftr" sz="quarter" idx="11"/>
          </p:nvPr>
        </p:nvSpPr>
        <p:spPr>
          <a:xfrm>
            <a:off x="609600" y="6565900"/>
            <a:ext cx="6096000" cy="1365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Tree>
    <p:extLst>
      <p:ext uri="{BB962C8B-B14F-4D97-AF65-F5344CB8AC3E}">
        <p14:creationId xmlns:p14="http://schemas.microsoft.com/office/powerpoint/2010/main" val="35018847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 Illustr">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04800" y="822960"/>
            <a:ext cx="6400800" cy="5486400"/>
          </a:xfrm>
          <a:noFill/>
          <a:ln>
            <a:noFill/>
            <a:headEnd/>
            <a:tailEnd/>
          </a:ln>
        </p:spPr>
        <p:style>
          <a:lnRef idx="2">
            <a:schemeClr val="accent3"/>
          </a:lnRef>
          <a:fillRef idx="1">
            <a:schemeClr val="lt1"/>
          </a:fillRef>
          <a:effectRef idx="0">
            <a:schemeClr val="accent3"/>
          </a:effectRef>
          <a:fontRef idx="none"/>
        </p:style>
        <p:txBody>
          <a:bodyPr/>
          <a:lstStyle>
            <a:lvl1pPr>
              <a:defRPr lang="en-US" dirty="0" smtClean="0"/>
            </a:lvl1pPr>
            <a:lvl2pPr>
              <a:spcBef>
                <a:spcPts val="0"/>
              </a:spcBef>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latin typeface="+mn-lt"/>
              </a:defRPr>
            </a:lvl1pPr>
          </a:lstStyle>
          <a:p>
            <a:r>
              <a:rPr lang="en-US"/>
              <a:t>Click to edit Master title style</a:t>
            </a:r>
          </a:p>
        </p:txBody>
      </p:sp>
      <p:sp>
        <p:nvSpPr>
          <p:cNvPr id="4" name="Picture Placeholder 3"/>
          <p:cNvSpPr>
            <a:spLocks noGrp="1"/>
          </p:cNvSpPr>
          <p:nvPr>
            <p:ph type="pic" sz="quarter" idx="12"/>
          </p:nvPr>
        </p:nvSpPr>
        <p:spPr>
          <a:xfrm>
            <a:off x="7010400" y="822960"/>
            <a:ext cx="4876800" cy="5486400"/>
          </a:xfrm>
        </p:spPr>
        <p:txBody>
          <a:bodyPr/>
          <a:lstStyle>
            <a:lvl1pPr marL="0" indent="0">
              <a:buNone/>
              <a:defRPr>
                <a:latin typeface="+mn-lt"/>
              </a:defRPr>
            </a:lvl1pPr>
          </a:lstStyle>
          <a:p>
            <a:pPr lvl="0"/>
            <a:r>
              <a:rPr lang="en-US" noProof="0"/>
              <a:t>Drag picture to placeholder or click icon to add</a:t>
            </a:r>
            <a:endParaRPr lang="en-US" noProof="0" dirty="0"/>
          </a:p>
        </p:txBody>
      </p:sp>
      <p:sp>
        <p:nvSpPr>
          <p:cNvPr id="6" name="Slide Number Placeholder 2"/>
          <p:cNvSpPr>
            <a:spLocks noGrp="1"/>
          </p:cNvSpPr>
          <p:nvPr>
            <p:ph type="sldNum" sz="quarter" idx="13"/>
          </p:nvPr>
        </p:nvSpPr>
        <p:spPr/>
        <p:txBody>
          <a:bodyPr/>
          <a:lstStyle>
            <a:lvl1pPr>
              <a:defRPr/>
            </a:lvl1pPr>
          </a:lstStyle>
          <a:p>
            <a:pPr>
              <a:defRPr/>
            </a:pPr>
            <a:fld id="{BB23C54E-09F2-2649-BAA9-6408C5EE5DEE}" type="slidenum">
              <a:rPr lang="en-US"/>
              <a:pPr>
                <a:defRPr/>
              </a:pPr>
              <a:t>‹Nº›</a:t>
            </a:fld>
            <a:endParaRPr lang="en-US" dirty="0"/>
          </a:p>
        </p:txBody>
      </p:sp>
      <p:sp>
        <p:nvSpPr>
          <p:cNvPr id="7" name="Footer Placeholder"/>
          <p:cNvSpPr>
            <a:spLocks noGrp="1"/>
          </p:cNvSpPr>
          <p:nvPr>
            <p:ph type="ftr" sz="quarter" idx="14"/>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20630724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and Sidebar Left">
    <p:spTree>
      <p:nvGrpSpPr>
        <p:cNvPr id="1" name=""/>
        <p:cNvGrpSpPr/>
        <p:nvPr/>
      </p:nvGrpSpPr>
      <p:grpSpPr>
        <a:xfrm>
          <a:off x="0" y="0"/>
          <a:ext cx="0" cy="0"/>
          <a:chOff x="0" y="0"/>
          <a:chExt cx="0" cy="0"/>
        </a:xfrm>
      </p:grpSpPr>
      <p:sp>
        <p:nvSpPr>
          <p:cNvPr id="6" name="Rectangle 8"/>
          <p:cNvSpPr>
            <a:spLocks noChangeArrowheads="1"/>
          </p:cNvSpPr>
          <p:nvPr/>
        </p:nvSpPr>
        <p:spPr bwMode="auto">
          <a:xfrm>
            <a:off x="304800" y="822325"/>
            <a:ext cx="3352800"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sz="1600"/>
          </a:p>
        </p:txBody>
      </p:sp>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7838" y="822325"/>
            <a:ext cx="639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idebar Title Placeholder"/>
          <p:cNvSpPr>
            <a:spLocks noGrp="1"/>
          </p:cNvSpPr>
          <p:nvPr>
            <p:ph type="body" sz="quarter" idx="3"/>
          </p:nvPr>
        </p:nvSpPr>
        <p:spPr>
          <a:xfrm>
            <a:off x="304802" y="1463040"/>
            <a:ext cx="3352799" cy="4846320"/>
          </a:xfrm>
          <a:gradFill flip="none" rotWithShape="1">
            <a:gsLst>
              <a:gs pos="0">
                <a:schemeClr val="bg2"/>
              </a:gs>
              <a:gs pos="100000">
                <a:schemeClr val="bg1"/>
              </a:gs>
            </a:gsLst>
            <a:lin ang="5400000" scaled="1"/>
            <a:tileRect/>
          </a:gradFill>
          <a:ln>
            <a:noFill/>
            <a:headEnd/>
            <a:tailEnd/>
          </a:ln>
        </p:spPr>
        <p:style>
          <a:lnRef idx="2">
            <a:schemeClr val="accent3"/>
          </a:lnRef>
          <a:fillRef idx="1">
            <a:schemeClr val="lt1"/>
          </a:fillRef>
          <a:effectRef idx="0">
            <a:schemeClr val="accent3"/>
          </a:effectRef>
          <a:fontRef idx="none"/>
        </p:style>
        <p:txBody>
          <a:bodyPr/>
          <a:lstStyle>
            <a:lvl1pPr>
              <a:spcBef>
                <a:spcPts val="600"/>
              </a:spcBef>
              <a:spcAft>
                <a:spcPts val="0"/>
              </a:spcAft>
              <a:defRPr lang="en-US" sz="1800" dirty="0" smtClean="0"/>
            </a:lvl1pPr>
            <a:lvl2pPr>
              <a:spcBef>
                <a:spcPts val="600"/>
              </a:spcBef>
              <a:spcAft>
                <a:spcPts val="0"/>
              </a:spcAft>
              <a:defRPr lang="en-US" sz="1600" dirty="0" smtClean="0"/>
            </a:lvl2pPr>
            <a:lvl3pPr>
              <a:spcBef>
                <a:spcPts val="600"/>
              </a:spcBef>
              <a:spcAft>
                <a:spcPts val="0"/>
              </a:spcAft>
              <a:defRPr lang="en-US" sz="1600" dirty="0" smtClean="0"/>
            </a:lvl3pPr>
            <a:lvl4pPr>
              <a:spcBef>
                <a:spcPts val="600"/>
              </a:spcBef>
              <a:spcAft>
                <a:spcPts val="0"/>
              </a:spcAft>
              <a:defRPr lang="en-US" sz="1200" dirty="0" smtClean="0"/>
            </a:lvl4pPr>
            <a:lvl5pPr>
              <a:spcBef>
                <a:spcPts val="600"/>
              </a:spcBef>
              <a:spcAft>
                <a:spcPts val="0"/>
              </a:spcAft>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p:cNvSpPr>
            <a:spLocks noGrp="1"/>
          </p:cNvSpPr>
          <p:nvPr>
            <p:ph sz="half" idx="2"/>
          </p:nvPr>
        </p:nvSpPr>
        <p:spPr>
          <a:xfrm>
            <a:off x="3962400" y="822960"/>
            <a:ext cx="7924800" cy="5486400"/>
          </a:xfrm>
          <a:noFill/>
          <a:ln>
            <a:noFill/>
            <a:headEnd/>
            <a:tailEnd/>
          </a:ln>
        </p:spPr>
        <p:style>
          <a:lnRef idx="2">
            <a:schemeClr val="accent3"/>
          </a:lnRef>
          <a:fillRef idx="1">
            <a:schemeClr val="lt1"/>
          </a:fillRef>
          <a:effectRef idx="0">
            <a:schemeClr val="accent3"/>
          </a:effectRef>
          <a:fontRef idx="none"/>
        </p:style>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cNvSpPr>
            <a:spLocks noGrp="1"/>
          </p:cNvSpPr>
          <p:nvPr>
            <p:ph type="title"/>
          </p:nvPr>
        </p:nvSpPr>
        <p:spPr>
          <a:xfrm>
            <a:off x="304800" y="137160"/>
            <a:ext cx="11582400" cy="457200"/>
          </a:xfrm>
        </p:spPr>
        <p:txBody>
          <a:bodyPr/>
          <a:lstStyle>
            <a:lvl1pPr>
              <a:defRPr>
                <a:latin typeface="+mn-lt"/>
              </a:defRPr>
            </a:lvl1pPr>
          </a:lstStyle>
          <a:p>
            <a:r>
              <a:rPr lang="en-US"/>
              <a:t>Click to edit Master title style</a:t>
            </a:r>
            <a:endParaRPr lang="en-US" dirty="0"/>
          </a:p>
        </p:txBody>
      </p:sp>
      <p:sp>
        <p:nvSpPr>
          <p:cNvPr id="9" name="Text Placeholder 5"/>
          <p:cNvSpPr>
            <a:spLocks noGrp="1"/>
          </p:cNvSpPr>
          <p:nvPr>
            <p:ph type="body" sz="quarter" idx="12"/>
          </p:nvPr>
        </p:nvSpPr>
        <p:spPr>
          <a:xfrm>
            <a:off x="304799" y="822960"/>
            <a:ext cx="3352800" cy="640080"/>
          </a:xfrm>
          <a:noFill/>
        </p:spPr>
        <p:txBody>
          <a:bodyPr rtlCol="0" anchor="ctr">
            <a:noAutofit/>
          </a:bodyPr>
          <a:lstStyle>
            <a:lvl1pPr marL="0" indent="0" algn="ctr">
              <a:buFont typeface="Arial" panose="020B0604020202020204" pitchFamily="34" charset="0"/>
              <a:buNone/>
              <a:defRPr lang="en-US" sz="2000" b="1" dirty="0" smtClean="0">
                <a:solidFill>
                  <a:schemeClr val="bg1"/>
                </a:solidFill>
              </a:defRPr>
            </a:lvl1pPr>
          </a:lstStyle>
          <a:p>
            <a:pPr lvl="0"/>
            <a:r>
              <a:rPr lang="en-US"/>
              <a:t>Click to edit Master text styles</a:t>
            </a:r>
          </a:p>
        </p:txBody>
      </p:sp>
      <p:sp>
        <p:nvSpPr>
          <p:cNvPr id="10" name="Footer Placeholder 5"/>
          <p:cNvSpPr>
            <a:spLocks noGrp="1"/>
          </p:cNvSpPr>
          <p:nvPr>
            <p:ph type="ftr" sz="quarter" idx="13"/>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
        <p:nvSpPr>
          <p:cNvPr id="11" name="Slide Number Placeholder 9"/>
          <p:cNvSpPr>
            <a:spLocks noGrp="1"/>
          </p:cNvSpPr>
          <p:nvPr>
            <p:ph type="sldNum" sz="quarter" idx="14"/>
          </p:nvPr>
        </p:nvSpPr>
        <p:spPr/>
        <p:txBody>
          <a:bodyPr/>
          <a:lstStyle>
            <a:lvl1pPr>
              <a:defRPr/>
            </a:lvl1pPr>
          </a:lstStyle>
          <a:p>
            <a:pPr>
              <a:defRPr/>
            </a:pPr>
            <a:fld id="{DEF80846-73A3-D44F-B313-6991A5397AA2}" type="slidenum">
              <a:rPr lang="en-US"/>
              <a:pPr>
                <a:defRPr/>
              </a:pPr>
              <a:t>‹Nº›</a:t>
            </a:fld>
            <a:endParaRPr lang="en-US" dirty="0"/>
          </a:p>
        </p:txBody>
      </p:sp>
    </p:spTree>
    <p:extLst>
      <p:ext uri="{BB962C8B-B14F-4D97-AF65-F5344CB8AC3E}">
        <p14:creationId xmlns:p14="http://schemas.microsoft.com/office/powerpoint/2010/main" val="23024584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and Sidebar Right">
    <p:spTree>
      <p:nvGrpSpPr>
        <p:cNvPr id="1" name=""/>
        <p:cNvGrpSpPr/>
        <p:nvPr/>
      </p:nvGrpSpPr>
      <p:grpSpPr>
        <a:xfrm>
          <a:off x="0" y="0"/>
          <a:ext cx="0" cy="0"/>
          <a:chOff x="0" y="0"/>
          <a:chExt cx="0" cy="0"/>
        </a:xfrm>
      </p:grpSpPr>
      <p:sp>
        <p:nvSpPr>
          <p:cNvPr id="6" name="Rectangle 8"/>
          <p:cNvSpPr>
            <a:spLocks noChangeArrowheads="1"/>
          </p:cNvSpPr>
          <p:nvPr/>
        </p:nvSpPr>
        <p:spPr bwMode="auto">
          <a:xfrm>
            <a:off x="8534400" y="822325"/>
            <a:ext cx="3352800"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sz="1600"/>
          </a:p>
        </p:txBody>
      </p:sp>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47438" y="822325"/>
            <a:ext cx="639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idebar Title Placeholder"/>
          <p:cNvSpPr>
            <a:spLocks noGrp="1"/>
          </p:cNvSpPr>
          <p:nvPr>
            <p:ph type="body" sz="quarter" idx="3"/>
          </p:nvPr>
        </p:nvSpPr>
        <p:spPr>
          <a:xfrm>
            <a:off x="8534397" y="1463040"/>
            <a:ext cx="3352799" cy="4846320"/>
          </a:xfrm>
          <a:gradFill>
            <a:gsLst>
              <a:gs pos="0">
                <a:schemeClr val="bg2"/>
              </a:gs>
              <a:gs pos="100000">
                <a:schemeClr val="bg1"/>
              </a:gs>
            </a:gsLst>
            <a:lin ang="5400000" scaled="1"/>
          </a:gradFill>
          <a:ln>
            <a:noFill/>
            <a:headEnd/>
            <a:tailEnd/>
          </a:ln>
        </p:spPr>
        <p:style>
          <a:lnRef idx="2">
            <a:schemeClr val="accent3"/>
          </a:lnRef>
          <a:fillRef idx="1">
            <a:schemeClr val="lt1"/>
          </a:fillRef>
          <a:effectRef idx="0">
            <a:schemeClr val="accent3"/>
          </a:effectRef>
          <a:fontRef idx="none"/>
        </p:style>
        <p:txBody>
          <a:bodyPr/>
          <a:lstStyle>
            <a:lvl1pPr>
              <a:spcBef>
                <a:spcPts val="600"/>
              </a:spcBef>
              <a:spcAft>
                <a:spcPts val="0"/>
              </a:spcAft>
              <a:defRPr lang="en-US" sz="1800" dirty="0" smtClean="0"/>
            </a:lvl1pPr>
            <a:lvl2pPr>
              <a:spcBef>
                <a:spcPts val="600"/>
              </a:spcBef>
              <a:spcAft>
                <a:spcPts val="0"/>
              </a:spcAft>
              <a:defRPr lang="en-US" sz="1600" dirty="0" smtClean="0"/>
            </a:lvl2pPr>
            <a:lvl3pPr>
              <a:spcBef>
                <a:spcPts val="600"/>
              </a:spcBef>
              <a:spcAft>
                <a:spcPts val="0"/>
              </a:spcAft>
              <a:defRPr lang="en-US" sz="1600" dirty="0" smtClean="0"/>
            </a:lvl3pPr>
            <a:lvl4pPr>
              <a:spcBef>
                <a:spcPts val="600"/>
              </a:spcBef>
              <a:spcAft>
                <a:spcPts val="0"/>
              </a:spcAft>
              <a:defRPr lang="en-US" sz="1200" dirty="0" smtClean="0"/>
            </a:lvl4pPr>
            <a:lvl5pPr>
              <a:spcBef>
                <a:spcPts val="600"/>
              </a:spcBef>
              <a:spcAft>
                <a:spcPts val="0"/>
              </a:spcAft>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p:cNvSpPr>
            <a:spLocks noGrp="1"/>
          </p:cNvSpPr>
          <p:nvPr>
            <p:ph sz="half" idx="2"/>
          </p:nvPr>
        </p:nvSpPr>
        <p:spPr>
          <a:xfrm>
            <a:off x="304800" y="822960"/>
            <a:ext cx="7924800" cy="5486400"/>
          </a:xfrm>
          <a:noFill/>
          <a:ln>
            <a:noFill/>
            <a:headEnd/>
            <a:tailEnd/>
          </a:ln>
        </p:spPr>
        <p:style>
          <a:lnRef idx="2">
            <a:schemeClr val="accent3"/>
          </a:lnRef>
          <a:fillRef idx="1">
            <a:schemeClr val="lt1"/>
          </a:fillRef>
          <a:effectRef idx="0">
            <a:schemeClr val="accent3"/>
          </a:effectRef>
          <a:fontRef idx="none"/>
        </p:style>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cNvSpPr>
            <a:spLocks noGrp="1"/>
          </p:cNvSpPr>
          <p:nvPr>
            <p:ph type="title"/>
          </p:nvPr>
        </p:nvSpPr>
        <p:spPr/>
        <p:txBody>
          <a:bodyPr/>
          <a:lstStyle>
            <a:lvl1pPr>
              <a:defRPr>
                <a:latin typeface="+mn-lt"/>
              </a:defRPr>
            </a:lvl1pPr>
          </a:lstStyle>
          <a:p>
            <a:r>
              <a:rPr lang="en-US"/>
              <a:t>Click to edit Master title style</a:t>
            </a:r>
            <a:endParaRPr lang="en-US" dirty="0"/>
          </a:p>
        </p:txBody>
      </p:sp>
      <p:sp>
        <p:nvSpPr>
          <p:cNvPr id="9" name="Text Placeholder 5"/>
          <p:cNvSpPr>
            <a:spLocks noGrp="1"/>
          </p:cNvSpPr>
          <p:nvPr>
            <p:ph type="body" sz="quarter" idx="12"/>
          </p:nvPr>
        </p:nvSpPr>
        <p:spPr>
          <a:xfrm>
            <a:off x="8534399" y="822960"/>
            <a:ext cx="3352800" cy="640080"/>
          </a:xfrm>
          <a:noFill/>
        </p:spPr>
        <p:txBody>
          <a:bodyPr rtlCol="0" anchor="ctr">
            <a:noAutofit/>
          </a:bodyPr>
          <a:lstStyle>
            <a:lvl1pPr marL="0" indent="0" algn="ctr">
              <a:buFont typeface="Arial" panose="020B0604020202020204" pitchFamily="34" charset="0"/>
              <a:buNone/>
              <a:defRPr lang="en-US" sz="2000" b="1" dirty="0" smtClean="0">
                <a:solidFill>
                  <a:schemeClr val="bg1"/>
                </a:solidFill>
              </a:defRPr>
            </a:lvl1pPr>
          </a:lstStyle>
          <a:p>
            <a:pPr lvl="0"/>
            <a:r>
              <a:rPr lang="en-US"/>
              <a:t>Click to edit Master text styles</a:t>
            </a:r>
          </a:p>
        </p:txBody>
      </p:sp>
      <p:sp>
        <p:nvSpPr>
          <p:cNvPr id="10" name="Footer Placeholder 5"/>
          <p:cNvSpPr>
            <a:spLocks noGrp="1"/>
          </p:cNvSpPr>
          <p:nvPr>
            <p:ph type="ftr" sz="quarter" idx="13"/>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
        <p:nvSpPr>
          <p:cNvPr id="11" name="Slide Number Placeholder 9"/>
          <p:cNvSpPr>
            <a:spLocks noGrp="1"/>
          </p:cNvSpPr>
          <p:nvPr>
            <p:ph type="sldNum" sz="quarter" idx="14"/>
          </p:nvPr>
        </p:nvSpPr>
        <p:spPr/>
        <p:txBody>
          <a:bodyPr/>
          <a:lstStyle>
            <a:lvl1pPr>
              <a:defRPr/>
            </a:lvl1pPr>
          </a:lstStyle>
          <a:p>
            <a:pPr>
              <a:defRPr/>
            </a:pPr>
            <a:fld id="{7F3C069E-84E4-4742-9E48-7B948D25DC8D}" type="slidenum">
              <a:rPr lang="en-US"/>
              <a:pPr>
                <a:defRPr/>
              </a:pPr>
              <a:t>‹Nº›</a:t>
            </a:fld>
            <a:endParaRPr lang="en-US" dirty="0"/>
          </a:p>
        </p:txBody>
      </p:sp>
    </p:spTree>
    <p:extLst>
      <p:ext uri="{BB962C8B-B14F-4D97-AF65-F5344CB8AC3E}">
        <p14:creationId xmlns:p14="http://schemas.microsoft.com/office/powerpoint/2010/main" val="40651437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3-4 Layout">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8229600" y="822960"/>
            <a:ext cx="3657600" cy="5486400"/>
          </a:xfrm>
        </p:spPr>
        <p:txBody>
          <a:bodyPr/>
          <a:lstStyle>
            <a:lvl1pPr marL="344488" indent="-344488">
              <a:lnSpc>
                <a:spcPct val="100000"/>
              </a:lnSpc>
              <a:spcBef>
                <a:spcPts val="0"/>
              </a:spcBef>
              <a:spcAft>
                <a:spcPts val="1200"/>
              </a:spcAft>
              <a:buClr>
                <a:schemeClr val="accent2"/>
              </a:buClr>
              <a:buFont typeface="+mj-lt"/>
              <a:buAutoNum type="arabicPeriod"/>
              <a:defRPr sz="2000">
                <a:latin typeface="+mn-lt"/>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Click to edit Master text styles</a:t>
            </a:r>
          </a:p>
        </p:txBody>
      </p:sp>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4" name="Slide Number Placeholder 2"/>
          <p:cNvSpPr>
            <a:spLocks noGrp="1"/>
          </p:cNvSpPr>
          <p:nvPr>
            <p:ph type="sldNum" sz="quarter" idx="12"/>
          </p:nvPr>
        </p:nvSpPr>
        <p:spPr/>
        <p:txBody>
          <a:bodyPr/>
          <a:lstStyle>
            <a:lvl1pPr>
              <a:defRPr/>
            </a:lvl1pPr>
          </a:lstStyle>
          <a:p>
            <a:pPr>
              <a:defRPr/>
            </a:pPr>
            <a:fld id="{B563FD59-C562-6045-B2FA-02D34A29D877}" type="slidenum">
              <a:rPr lang="en-US"/>
              <a:pPr>
                <a:defRPr/>
              </a:pPr>
              <a:t>‹Nº›</a:t>
            </a:fld>
            <a:endParaRPr lang="en-US" dirty="0"/>
          </a:p>
        </p:txBody>
      </p:sp>
      <p:sp>
        <p:nvSpPr>
          <p:cNvPr id="6" name="Footer Placeholder"/>
          <p:cNvSpPr>
            <a:spLocks noGrp="1"/>
          </p:cNvSpPr>
          <p:nvPr>
            <p:ph type="ftr" sz="quarter" idx="13"/>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4008000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04800" y="1143000"/>
            <a:ext cx="3962403" cy="5212080"/>
          </a:xfrm>
          <a:noFill/>
          <a:ln>
            <a:noFill/>
            <a:headEnd/>
            <a:tailEnd/>
          </a:ln>
        </p:spPr>
        <p:style>
          <a:lnRef idx="2">
            <a:schemeClr val="accent3"/>
          </a:lnRef>
          <a:fillRef idx="1">
            <a:schemeClr val="lt1"/>
          </a:fillRef>
          <a:effectRef idx="0">
            <a:schemeClr val="accent3"/>
          </a:effectRef>
          <a:fontRef idx="none"/>
        </p:style>
        <p:txBody>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1"/>
          </p:nvPr>
        </p:nvSpPr>
        <p:spPr>
          <a:xfrm>
            <a:off x="4572000" y="1143000"/>
            <a:ext cx="7315200" cy="5212080"/>
          </a:xfrm>
          <a:noFill/>
          <a:ln>
            <a:noFill/>
            <a:headEnd/>
            <a:tailEnd/>
          </a:ln>
        </p:spPr>
        <p:style>
          <a:lnRef idx="2">
            <a:schemeClr val="accent3"/>
          </a:lnRef>
          <a:fillRef idx="1">
            <a:schemeClr val="lt1"/>
          </a:fillRef>
          <a:effectRef idx="0">
            <a:schemeClr val="accent3"/>
          </a:effectRef>
          <a:fontRef idx="none"/>
        </p:style>
        <p:txBody>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latin typeface="+mn-lt"/>
              </a:defRPr>
            </a:lvl1pPr>
          </a:lstStyle>
          <a:p>
            <a:r>
              <a:rPr lang="en-US"/>
              <a:t>Click to edit Master title style</a:t>
            </a:r>
          </a:p>
        </p:txBody>
      </p:sp>
      <p:sp>
        <p:nvSpPr>
          <p:cNvPr id="8" name="Text Placeholder 7"/>
          <p:cNvSpPr>
            <a:spLocks noGrp="1"/>
          </p:cNvSpPr>
          <p:nvPr>
            <p:ph type="body" sz="quarter" idx="12"/>
          </p:nvPr>
        </p:nvSpPr>
        <p:spPr>
          <a:xfrm>
            <a:off x="304800" y="640080"/>
            <a:ext cx="11582400" cy="274320"/>
          </a:xfrm>
          <a:noFill/>
          <a:ln>
            <a:noFill/>
            <a:headEnd/>
            <a:tailEnd/>
          </a:ln>
        </p:spPr>
        <p:txBody>
          <a:bodyPr lIns="0" tIns="0" rIns="0" bIns="0"/>
          <a:lstStyle>
            <a:lvl1pPr marL="174625" indent="-174625">
              <a:buNone/>
              <a:defRPr lang="en-US" sz="1800" b="0" i="0" dirty="0" smtClean="0">
                <a:solidFill>
                  <a:schemeClr val="tx2"/>
                </a:solidFill>
              </a:defRPr>
            </a:lvl1pPr>
          </a:lstStyle>
          <a:p>
            <a:pPr lvl="0"/>
            <a:r>
              <a:rPr lang="en-US"/>
              <a:t>Click to edit Master text styles</a:t>
            </a:r>
          </a:p>
        </p:txBody>
      </p:sp>
      <p:sp>
        <p:nvSpPr>
          <p:cNvPr id="6" name="Slide Number Placeholder 2"/>
          <p:cNvSpPr>
            <a:spLocks noGrp="1"/>
          </p:cNvSpPr>
          <p:nvPr>
            <p:ph type="sldNum" sz="quarter" idx="13"/>
          </p:nvPr>
        </p:nvSpPr>
        <p:spPr/>
        <p:txBody>
          <a:bodyPr/>
          <a:lstStyle>
            <a:lvl1pPr>
              <a:defRPr/>
            </a:lvl1pPr>
          </a:lstStyle>
          <a:p>
            <a:pPr>
              <a:defRPr/>
            </a:pPr>
            <a:fld id="{0CB46AB4-9D6D-F54A-82A4-5770F38B6180}" type="slidenum">
              <a:rPr lang="en-US"/>
              <a:pPr>
                <a:defRPr/>
              </a:pPr>
              <a:t>‹Nº›</a:t>
            </a:fld>
            <a:endParaRPr lang="en-US" dirty="0"/>
          </a:p>
        </p:txBody>
      </p:sp>
      <p:sp>
        <p:nvSpPr>
          <p:cNvPr id="9" name="Footer Placeholder"/>
          <p:cNvSpPr>
            <a:spLocks noGrp="1"/>
          </p:cNvSpPr>
          <p:nvPr>
            <p:ph type="ftr" sz="quarter" idx="14"/>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11640939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0134600" y="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12475" y="5578475"/>
            <a:ext cx="12795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10"/>
          <p:cNvSpPr>
            <a:spLocks/>
          </p:cNvSpPr>
          <p:nvPr/>
        </p:nvSpPr>
        <p:spPr bwMode="auto">
          <a:xfrm>
            <a:off x="769938" y="1806575"/>
            <a:ext cx="447675" cy="311150"/>
          </a:xfrm>
          <a:custGeom>
            <a:avLst/>
            <a:gdLst>
              <a:gd name="T0" fmla="*/ 409722 w 335519"/>
              <a:gd name="T1" fmla="*/ 0 h 310307"/>
              <a:gd name="T2" fmla="*/ 447675 w 335519"/>
              <a:gd name="T3" fmla="*/ 45376 h 310307"/>
              <a:gd name="T4" fmla="*/ 377807 w 335519"/>
              <a:gd name="T5" fmla="*/ 89779 h 310307"/>
              <a:gd name="T6" fmla="*/ 352792 w 335519"/>
              <a:gd name="T7" fmla="*/ 175670 h 310307"/>
              <a:gd name="T8" fmla="*/ 433873 w 335519"/>
              <a:gd name="T9" fmla="*/ 175670 h 310307"/>
              <a:gd name="T10" fmla="*/ 433873 w 335519"/>
              <a:gd name="T11" fmla="*/ 311150 h 310307"/>
              <a:gd name="T12" fmla="*/ 267397 w 335519"/>
              <a:gd name="T13" fmla="*/ 311150 h 310307"/>
              <a:gd name="T14" fmla="*/ 267397 w 335519"/>
              <a:gd name="T15" fmla="*/ 204192 h 310307"/>
              <a:gd name="T16" fmla="*/ 294999 w 335519"/>
              <a:gd name="T17" fmla="*/ 78436 h 310307"/>
              <a:gd name="T18" fmla="*/ 409722 w 335519"/>
              <a:gd name="T19" fmla="*/ 0 h 310307"/>
              <a:gd name="T20" fmla="*/ 142325 w 335519"/>
              <a:gd name="T21" fmla="*/ 0 h 310307"/>
              <a:gd name="T22" fmla="*/ 180277 w 335519"/>
              <a:gd name="T23" fmla="*/ 45376 h 310307"/>
              <a:gd name="T24" fmla="*/ 110409 w 335519"/>
              <a:gd name="T25" fmla="*/ 89779 h 310307"/>
              <a:gd name="T26" fmla="*/ 85395 w 335519"/>
              <a:gd name="T27" fmla="*/ 175670 h 310307"/>
              <a:gd name="T28" fmla="*/ 166476 w 335519"/>
              <a:gd name="T29" fmla="*/ 175670 h 310307"/>
              <a:gd name="T30" fmla="*/ 166476 w 335519"/>
              <a:gd name="T31" fmla="*/ 311150 h 310307"/>
              <a:gd name="T32" fmla="*/ 0 w 335519"/>
              <a:gd name="T33" fmla="*/ 311150 h 310307"/>
              <a:gd name="T34" fmla="*/ 0 w 335519"/>
              <a:gd name="T35" fmla="*/ 204192 h 310307"/>
              <a:gd name="T36" fmla="*/ 27602 w 335519"/>
              <a:gd name="T37" fmla="*/ 78436 h 310307"/>
              <a:gd name="T38" fmla="*/ 142325 w 335519"/>
              <a:gd name="T39" fmla="*/ 0 h 310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5519" h="310307">
                <a:moveTo>
                  <a:pt x="307074" y="0"/>
                </a:moveTo>
                <a:lnTo>
                  <a:pt x="335519" y="45253"/>
                </a:lnTo>
                <a:cubicBezTo>
                  <a:pt x="311815" y="55166"/>
                  <a:pt x="294360" y="69927"/>
                  <a:pt x="283155" y="89536"/>
                </a:cubicBezTo>
                <a:cubicBezTo>
                  <a:pt x="271949" y="109146"/>
                  <a:pt x="265700" y="137699"/>
                  <a:pt x="264407" y="175194"/>
                </a:cubicBezTo>
                <a:lnTo>
                  <a:pt x="325175" y="175194"/>
                </a:lnTo>
                <a:lnTo>
                  <a:pt x="325175" y="310307"/>
                </a:lnTo>
                <a:lnTo>
                  <a:pt x="200406" y="310307"/>
                </a:lnTo>
                <a:lnTo>
                  <a:pt x="200406" y="203639"/>
                </a:lnTo>
                <a:cubicBezTo>
                  <a:pt x="200406" y="145887"/>
                  <a:pt x="207302" y="104082"/>
                  <a:pt x="221093" y="78223"/>
                </a:cubicBezTo>
                <a:cubicBezTo>
                  <a:pt x="239194" y="43745"/>
                  <a:pt x="267855" y="17670"/>
                  <a:pt x="307074" y="0"/>
                </a:cubicBezTo>
                <a:close/>
                <a:moveTo>
                  <a:pt x="106668" y="0"/>
                </a:moveTo>
                <a:lnTo>
                  <a:pt x="135112" y="45253"/>
                </a:lnTo>
                <a:cubicBezTo>
                  <a:pt x="111408" y="55166"/>
                  <a:pt x="93954" y="69927"/>
                  <a:pt x="82748" y="89536"/>
                </a:cubicBezTo>
                <a:cubicBezTo>
                  <a:pt x="71543" y="109146"/>
                  <a:pt x="65293" y="137699"/>
                  <a:pt x="64001" y="175194"/>
                </a:cubicBezTo>
                <a:lnTo>
                  <a:pt x="124769" y="175194"/>
                </a:lnTo>
                <a:lnTo>
                  <a:pt x="124769" y="310307"/>
                </a:lnTo>
                <a:lnTo>
                  <a:pt x="0" y="310307"/>
                </a:lnTo>
                <a:lnTo>
                  <a:pt x="0" y="203639"/>
                </a:lnTo>
                <a:cubicBezTo>
                  <a:pt x="0" y="145887"/>
                  <a:pt x="6895" y="104082"/>
                  <a:pt x="20687" y="78223"/>
                </a:cubicBezTo>
                <a:cubicBezTo>
                  <a:pt x="38788" y="43745"/>
                  <a:pt x="67448" y="17670"/>
                  <a:pt x="106668" y="0"/>
                </a:cubicBezTo>
                <a:close/>
              </a:path>
            </a:pathLst>
          </a:custGeom>
          <a:solidFill>
            <a:schemeClr val="accent2"/>
          </a:solidFill>
          <a:ln>
            <a:noFill/>
          </a:ln>
          <a:extLst>
            <a:ext uri="{91240B29-F687-4F45-9708-019B960494DF}">
              <a14:hiddenLine xmlns:a14="http://schemas.microsoft.com/office/drawing/2010/main" w="0" cap="flat" cmpd="sng">
                <a:solidFill>
                  <a:srgbClr val="000000"/>
                </a:solidFill>
                <a:prstDash val="solid"/>
                <a:miter lim="800000"/>
                <a:headEnd type="none" w="med" len="med"/>
                <a:tailEnd type="none" w="med" len="med"/>
              </a14:hiddenLine>
            </a:ext>
          </a:extLst>
        </p:spPr>
        <p:txBody>
          <a:bodyPr/>
          <a:lstStyle/>
          <a:p>
            <a:endParaRPr lang="en-US"/>
          </a:p>
        </p:txBody>
      </p:sp>
      <p:sp>
        <p:nvSpPr>
          <p:cNvPr id="6" name="Text Placeholder 5"/>
          <p:cNvSpPr>
            <a:spLocks noGrp="1"/>
          </p:cNvSpPr>
          <p:nvPr>
            <p:ph type="body" sz="quarter" idx="13"/>
          </p:nvPr>
        </p:nvSpPr>
        <p:spPr>
          <a:xfrm>
            <a:off x="1219200" y="1828800"/>
            <a:ext cx="6799811" cy="2743200"/>
          </a:xfrm>
        </p:spPr>
        <p:txBody>
          <a:bodyPr>
            <a:noAutofit/>
          </a:bodyPr>
          <a:lstStyle>
            <a:lvl1pPr marL="0" indent="0">
              <a:lnSpc>
                <a:spcPct val="114000"/>
              </a:lnSpc>
              <a:spcBef>
                <a:spcPts val="0"/>
              </a:spcBef>
              <a:spcAft>
                <a:spcPts val="0"/>
              </a:spcAft>
              <a:buNone/>
              <a:defRPr sz="1800">
                <a:latin typeface="+mn-lt"/>
              </a:defRPr>
            </a:lvl1pPr>
            <a:lvl2pPr marL="0" indent="0">
              <a:lnSpc>
                <a:spcPct val="120000"/>
              </a:lnSpc>
              <a:spcBef>
                <a:spcPts val="0"/>
              </a:spcBef>
              <a:buNone/>
              <a:defRPr sz="2800"/>
            </a:lvl2pPr>
            <a:lvl3pPr marL="0" indent="0">
              <a:lnSpc>
                <a:spcPct val="120000"/>
              </a:lnSpc>
              <a:spcBef>
                <a:spcPts val="0"/>
              </a:spcBef>
              <a:buNone/>
              <a:defRPr sz="2800"/>
            </a:lvl3pPr>
            <a:lvl4pPr marL="0" indent="0">
              <a:lnSpc>
                <a:spcPct val="120000"/>
              </a:lnSpc>
              <a:spcBef>
                <a:spcPts val="0"/>
              </a:spcBef>
              <a:buNone/>
              <a:defRPr sz="2800"/>
            </a:lvl4pPr>
            <a:lvl5pPr marL="0" indent="0">
              <a:lnSpc>
                <a:spcPct val="120000"/>
              </a:lnSpc>
              <a:spcBef>
                <a:spcPts val="0"/>
              </a:spcBef>
              <a:buNone/>
              <a:defRPr sz="2800"/>
            </a:lvl5pPr>
          </a:lstStyle>
          <a:p>
            <a:pPr lvl="0"/>
            <a:r>
              <a:rPr lang="en-US"/>
              <a:t>Click to edit Master text styles</a:t>
            </a:r>
          </a:p>
        </p:txBody>
      </p:sp>
      <p:sp>
        <p:nvSpPr>
          <p:cNvPr id="14" name="Text Placeholder 5"/>
          <p:cNvSpPr>
            <a:spLocks noGrp="1"/>
          </p:cNvSpPr>
          <p:nvPr>
            <p:ph type="body" sz="quarter" idx="16"/>
          </p:nvPr>
        </p:nvSpPr>
        <p:spPr>
          <a:xfrm>
            <a:off x="1219200" y="4572000"/>
            <a:ext cx="6799811" cy="1143000"/>
          </a:xfrm>
        </p:spPr>
        <p:txBody>
          <a:bodyPr>
            <a:noAutofit/>
          </a:bodyPr>
          <a:lstStyle>
            <a:lvl1pPr marL="0" indent="0" algn="l">
              <a:lnSpc>
                <a:spcPct val="100000"/>
              </a:lnSpc>
              <a:spcBef>
                <a:spcPts val="0"/>
              </a:spcBef>
              <a:buNone/>
              <a:defRPr sz="1400">
                <a:solidFill>
                  <a:schemeClr val="accent5"/>
                </a:solidFill>
                <a:latin typeface="+mn-lt"/>
              </a:defRPr>
            </a:lvl1pPr>
            <a:lvl2pPr marL="0" indent="0">
              <a:lnSpc>
                <a:spcPct val="120000"/>
              </a:lnSpc>
              <a:spcBef>
                <a:spcPts val="0"/>
              </a:spcBef>
              <a:buNone/>
              <a:defRPr sz="2800"/>
            </a:lvl2pPr>
            <a:lvl3pPr marL="0" indent="0">
              <a:lnSpc>
                <a:spcPct val="120000"/>
              </a:lnSpc>
              <a:spcBef>
                <a:spcPts val="0"/>
              </a:spcBef>
              <a:buNone/>
              <a:defRPr sz="2800"/>
            </a:lvl3pPr>
            <a:lvl4pPr marL="0" indent="0">
              <a:lnSpc>
                <a:spcPct val="120000"/>
              </a:lnSpc>
              <a:spcBef>
                <a:spcPts val="0"/>
              </a:spcBef>
              <a:buNone/>
              <a:defRPr sz="2800"/>
            </a:lvl4pPr>
            <a:lvl5pPr marL="0" indent="0">
              <a:lnSpc>
                <a:spcPct val="120000"/>
              </a:lnSpc>
              <a:spcBef>
                <a:spcPts val="0"/>
              </a:spcBef>
              <a:buNone/>
              <a:defRPr sz="2800"/>
            </a:lvl5pPr>
          </a:lstStyle>
          <a:p>
            <a:pPr lvl="0"/>
            <a:r>
              <a:rPr lang="en-US"/>
              <a:t>Click to edit Master text styles</a:t>
            </a:r>
          </a:p>
        </p:txBody>
      </p:sp>
      <p:sp>
        <p:nvSpPr>
          <p:cNvPr id="2" name="Title 1"/>
          <p:cNvSpPr>
            <a:spLocks noGrp="1"/>
          </p:cNvSpPr>
          <p:nvPr>
            <p:ph type="title"/>
          </p:nvPr>
        </p:nvSpPr>
        <p:spPr>
          <a:xfrm>
            <a:off x="304797" y="137160"/>
            <a:ext cx="7010400" cy="1371600"/>
          </a:xfrm>
        </p:spPr>
        <p:txBody>
          <a:bodyPr/>
          <a:lstStyle>
            <a:lvl1pPr>
              <a:defRPr>
                <a:latin typeface="+mn-lt"/>
              </a:defRPr>
            </a:lvl1pPr>
          </a:lstStyle>
          <a:p>
            <a:r>
              <a:rPr lang="en-US"/>
              <a:t>Click to edit Master title style</a:t>
            </a:r>
            <a:endParaRPr lang="en-US" dirty="0"/>
          </a:p>
        </p:txBody>
      </p:sp>
      <p:sp>
        <p:nvSpPr>
          <p:cNvPr id="9" name="Footer Placeholder 4"/>
          <p:cNvSpPr>
            <a:spLocks noGrp="1"/>
          </p:cNvSpPr>
          <p:nvPr>
            <p:ph type="ftr" sz="quarter" idx="17"/>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
        <p:nvSpPr>
          <p:cNvPr id="10" name="Slide Number Placeholder 6"/>
          <p:cNvSpPr>
            <a:spLocks noGrp="1"/>
          </p:cNvSpPr>
          <p:nvPr>
            <p:ph type="sldNum" sz="quarter" idx="18"/>
          </p:nvPr>
        </p:nvSpPr>
        <p:spPr/>
        <p:txBody>
          <a:bodyPr/>
          <a:lstStyle>
            <a:lvl1pPr>
              <a:defRPr>
                <a:solidFill>
                  <a:schemeClr val="bg1"/>
                </a:solidFill>
              </a:defRPr>
            </a:lvl1pPr>
          </a:lstStyle>
          <a:p>
            <a:pPr>
              <a:defRPr/>
            </a:pPr>
            <a:fld id="{EEEE4B4D-9475-7042-86AF-FAFA6E0FD461}" type="slidenum">
              <a:rPr lang="en-US"/>
              <a:pPr>
                <a:defRPr/>
              </a:pPr>
              <a:t>‹Nº›</a:t>
            </a:fld>
            <a:endParaRPr lang="en-US" dirty="0"/>
          </a:p>
        </p:txBody>
      </p:sp>
    </p:spTree>
    <p:extLst>
      <p:ext uri="{BB962C8B-B14F-4D97-AF65-F5344CB8AC3E}">
        <p14:creationId xmlns:p14="http://schemas.microsoft.com/office/powerpoint/2010/main" val="1205931840"/>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Map">
    <p:spTree>
      <p:nvGrpSpPr>
        <p:cNvPr id="1" name=""/>
        <p:cNvGrpSpPr/>
        <p:nvPr/>
      </p:nvGrpSpPr>
      <p:grpSpPr>
        <a:xfrm>
          <a:off x="0" y="0"/>
          <a:ext cx="0" cy="0"/>
          <a:chOff x="0" y="0"/>
          <a:chExt cx="0" cy="0"/>
        </a:xfrm>
      </p:grpSpPr>
      <p:pic>
        <p:nvPicPr>
          <p:cNvPr id="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lvl1pPr>
              <a:defRPr sz="3200"/>
            </a:lvl1pPr>
          </a:lstStyle>
          <a:p>
            <a:r>
              <a:rPr lang="en-US"/>
              <a:t>Click to edit Master title style</a:t>
            </a:r>
            <a:endParaRPr lang="en-US" dirty="0"/>
          </a:p>
        </p:txBody>
      </p:sp>
      <p:sp>
        <p:nvSpPr>
          <p:cNvPr id="5" name="Footer Placeholder 5"/>
          <p:cNvSpPr>
            <a:spLocks noGrp="1"/>
          </p:cNvSpPr>
          <p:nvPr>
            <p:ph type="ftr" sz="quarter" idx="10"/>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
        <p:nvSpPr>
          <p:cNvPr id="6" name="Slide Number Placeholder 6"/>
          <p:cNvSpPr>
            <a:spLocks noGrp="1"/>
          </p:cNvSpPr>
          <p:nvPr>
            <p:ph type="sldNum" sz="quarter" idx="11"/>
          </p:nvPr>
        </p:nvSpPr>
        <p:spPr/>
        <p:txBody>
          <a:bodyPr/>
          <a:lstStyle>
            <a:lvl1pPr>
              <a:defRPr/>
            </a:lvl1pPr>
          </a:lstStyle>
          <a:p>
            <a:pPr>
              <a:defRPr/>
            </a:pPr>
            <a:fld id="{9F3B8CFD-0A9C-9349-9995-9426EB782398}" type="slidenum">
              <a:rPr lang="en-US"/>
              <a:pPr>
                <a:defRPr/>
              </a:pPr>
              <a:t>‹Nº›</a:t>
            </a:fld>
            <a:endParaRPr lang="en-US" dirty="0"/>
          </a:p>
        </p:txBody>
      </p:sp>
    </p:spTree>
    <p:extLst>
      <p:ext uri="{BB962C8B-B14F-4D97-AF65-F5344CB8AC3E}">
        <p14:creationId xmlns:p14="http://schemas.microsoft.com/office/powerpoint/2010/main" val="42908111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Caption">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1219200" y="1280160"/>
            <a:ext cx="9753600" cy="5029200"/>
          </a:xfrm>
          <a:noFill/>
          <a:ln>
            <a:noFill/>
            <a:headEnd/>
            <a:tailEnd/>
          </a:ln>
        </p:spPr>
        <p:style>
          <a:lnRef idx="2">
            <a:schemeClr val="accent3"/>
          </a:lnRef>
          <a:fillRef idx="1">
            <a:schemeClr val="lt1"/>
          </a:fillRef>
          <a:effectRef idx="0">
            <a:schemeClr val="accent3"/>
          </a:effectRef>
          <a:fontRef idx="none"/>
        </p:style>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
        <p:nvSpPr>
          <p:cNvPr id="11" name="Text Placeholder 7"/>
          <p:cNvSpPr>
            <a:spLocks noGrp="1"/>
          </p:cNvSpPr>
          <p:nvPr>
            <p:ph type="body" sz="quarter" idx="15"/>
          </p:nvPr>
        </p:nvSpPr>
        <p:spPr>
          <a:xfrm>
            <a:off x="304800" y="640080"/>
            <a:ext cx="11582400" cy="274320"/>
          </a:xfrm>
          <a:noFill/>
          <a:ln>
            <a:noFill/>
            <a:headEnd/>
            <a:tailEnd/>
          </a:ln>
        </p:spPr>
        <p:txBody>
          <a:bodyPr lIns="0" tIns="0" rIns="0" bIns="0"/>
          <a:lstStyle>
            <a:lvl1pPr marL="174625" indent="-174625">
              <a:buNone/>
              <a:defRPr lang="en-US" sz="1800" b="0" i="0" dirty="0" smtClean="0">
                <a:solidFill>
                  <a:schemeClr val="tx2"/>
                </a:solidFill>
              </a:defRPr>
            </a:lvl1pPr>
          </a:lstStyle>
          <a:p>
            <a:pPr lvl="0"/>
            <a:r>
              <a:rPr lang="en-US"/>
              <a:t>Click to edit Master text styles</a:t>
            </a:r>
          </a:p>
        </p:txBody>
      </p:sp>
      <p:sp>
        <p:nvSpPr>
          <p:cNvPr id="5" name="Slide Number Placeholder 2"/>
          <p:cNvSpPr>
            <a:spLocks noGrp="1"/>
          </p:cNvSpPr>
          <p:nvPr>
            <p:ph type="sldNum" sz="quarter" idx="16"/>
          </p:nvPr>
        </p:nvSpPr>
        <p:spPr/>
        <p:txBody>
          <a:bodyPr/>
          <a:lstStyle>
            <a:lvl1pPr>
              <a:defRPr/>
            </a:lvl1pPr>
          </a:lstStyle>
          <a:p>
            <a:pPr>
              <a:defRPr/>
            </a:pPr>
            <a:fld id="{384C276C-9649-1946-A940-909AF7B03436}" type="slidenum">
              <a:rPr lang="en-US"/>
              <a:pPr>
                <a:defRPr/>
              </a:pPr>
              <a:t>‹Nº›</a:t>
            </a:fld>
            <a:endParaRPr lang="en-US" dirty="0"/>
          </a:p>
        </p:txBody>
      </p:sp>
      <p:sp>
        <p:nvSpPr>
          <p:cNvPr id="6" name="Footer Placeholder"/>
          <p:cNvSpPr>
            <a:spLocks noGrp="1"/>
          </p:cNvSpPr>
          <p:nvPr>
            <p:ph type="ftr" sz="quarter" idx="17"/>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39123188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219200" y="822960"/>
            <a:ext cx="975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219200" y="5394960"/>
            <a:ext cx="9753600" cy="9144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1"/>
          </p:nvPr>
        </p:nvSpPr>
        <p:spPr>
          <a:xfrm>
            <a:off x="1219200" y="5029200"/>
            <a:ext cx="9753600" cy="274320"/>
          </a:xfrm>
          <a:noFill/>
          <a:ln>
            <a:noFill/>
            <a:headEnd/>
            <a:tailEnd/>
          </a:ln>
        </p:spPr>
        <p:txBody>
          <a:bodyPr lIns="0" tIns="0" rIns="0" bIns="0"/>
          <a:lstStyle>
            <a:lvl1pPr>
              <a:defRPr lang="en-US" sz="1800" b="0" i="0" dirty="0" smtClean="0">
                <a:solidFill>
                  <a:srgbClr val="A5A5AA"/>
                </a:solidFill>
              </a:defRPr>
            </a:lvl1pPr>
          </a:lstStyle>
          <a:p>
            <a:pPr lvl="0"/>
            <a:r>
              <a:rPr lang="en-US"/>
              <a:t>Click to edit Master text styles</a:t>
            </a:r>
          </a:p>
        </p:txBody>
      </p:sp>
      <p:sp>
        <p:nvSpPr>
          <p:cNvPr id="6" name="Slide Number Placeholder 2"/>
          <p:cNvSpPr>
            <a:spLocks noGrp="1"/>
          </p:cNvSpPr>
          <p:nvPr>
            <p:ph type="sldNum" sz="quarter" idx="12"/>
          </p:nvPr>
        </p:nvSpPr>
        <p:spPr/>
        <p:txBody>
          <a:bodyPr/>
          <a:lstStyle>
            <a:lvl1pPr>
              <a:defRPr/>
            </a:lvl1pPr>
          </a:lstStyle>
          <a:p>
            <a:pPr>
              <a:defRPr/>
            </a:pPr>
            <a:fld id="{FD0D3DC0-F85A-5445-BAFF-D94042CCBDF9}" type="slidenum">
              <a:rPr lang="en-US"/>
              <a:pPr>
                <a:defRPr/>
              </a:pPr>
              <a:t>‹Nº›</a:t>
            </a:fld>
            <a:endParaRPr lang="en-US" dirty="0"/>
          </a:p>
        </p:txBody>
      </p:sp>
      <p:sp>
        <p:nvSpPr>
          <p:cNvPr id="7" name="Footer Placeholder"/>
          <p:cNvSpPr>
            <a:spLocks noGrp="1"/>
          </p:cNvSpPr>
          <p:nvPr>
            <p:ph type="ftr" sz="quarter" idx="13"/>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603685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Right"/>
          <p:cNvSpPr>
            <a:spLocks noGrp="1"/>
          </p:cNvSpPr>
          <p:nvPr>
            <p:ph sz="half" idx="2"/>
          </p:nvPr>
        </p:nvSpPr>
        <p:spPr>
          <a:xfrm>
            <a:off x="6197600" y="822960"/>
            <a:ext cx="5644896" cy="5486400"/>
          </a:xfrm>
          <a:noFill/>
          <a:ln>
            <a:noFill/>
            <a:headEnd/>
            <a:tailEnd/>
          </a:ln>
        </p:spPr>
        <p:style>
          <a:lnRef idx="2">
            <a:schemeClr val="accent3"/>
          </a:lnRef>
          <a:fillRef idx="1">
            <a:schemeClr val="lt1"/>
          </a:fillRef>
          <a:effectRef idx="0">
            <a:schemeClr val="accent3"/>
          </a:effectRef>
          <a:fontRef idx="none"/>
        </p:style>
        <p:txBody>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Left"/>
          <p:cNvSpPr>
            <a:spLocks noGrp="1"/>
          </p:cNvSpPr>
          <p:nvPr>
            <p:ph sz="half" idx="1"/>
          </p:nvPr>
        </p:nvSpPr>
        <p:spPr>
          <a:xfrm>
            <a:off x="304800" y="822960"/>
            <a:ext cx="5644896" cy="5486400"/>
          </a:xfrm>
          <a:noFill/>
          <a:ln>
            <a:noFill/>
            <a:headEnd/>
            <a:tailEnd/>
          </a:ln>
        </p:spPr>
        <p:style>
          <a:lnRef idx="2">
            <a:schemeClr val="accent3"/>
          </a:lnRef>
          <a:fillRef idx="1">
            <a:schemeClr val="lt1"/>
          </a:fillRef>
          <a:effectRef idx="0">
            <a:schemeClr val="accent3"/>
          </a:effectRef>
          <a:fontRef idx="none"/>
        </p:style>
        <p:txBody>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10"/>
          </p:nvPr>
        </p:nvSpPr>
        <p:spPr/>
        <p:txBody>
          <a:bodyPr/>
          <a:lstStyle>
            <a:lvl1pPr>
              <a:defRPr/>
            </a:lvl1pPr>
          </a:lstStyle>
          <a:p>
            <a:pPr>
              <a:defRPr/>
            </a:pPr>
            <a:fld id="{E8BFC6BC-BE7C-6B47-997F-5B6FEDECBD88}" type="slidenum">
              <a:rPr lang="en-US"/>
              <a:pPr>
                <a:defRPr/>
              </a:pPr>
              <a:t>‹Nº›</a:t>
            </a:fld>
            <a:endParaRPr lang="en-US" dirty="0"/>
          </a:p>
        </p:txBody>
      </p:sp>
      <p:sp>
        <p:nvSpPr>
          <p:cNvPr id="6"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18177556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32323C"/>
        </a:solidFill>
        <a:effectLst/>
      </p:bgPr>
    </p:bg>
    <p:spTree>
      <p:nvGrpSpPr>
        <p:cNvPr id="1" name=""/>
        <p:cNvGrpSpPr/>
        <p:nvPr/>
      </p:nvGrpSpPr>
      <p:grpSpPr>
        <a:xfrm>
          <a:off x="0" y="0"/>
          <a:ext cx="0" cy="0"/>
          <a:chOff x="0" y="0"/>
          <a:chExt cx="0" cy="0"/>
        </a:xfrm>
      </p:grpSpPr>
      <p:pic>
        <p:nvPicPr>
          <p:cNvPr id="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5880100"/>
            <a:ext cx="2514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sosceles Triangle 5" hidden="1"/>
          <p:cNvSpPr/>
          <p:nvPr/>
        </p:nvSpPr>
        <p:spPr bwMode="auto">
          <a:xfrm>
            <a:off x="6096000" y="4572000"/>
            <a:ext cx="6096000" cy="2286000"/>
          </a:xfrm>
          <a:prstGeom prst="triangle">
            <a:avLst/>
          </a:prstGeom>
          <a:gradFill flip="none" rotWithShape="1">
            <a:gsLst>
              <a:gs pos="100000">
                <a:schemeClr val="bg2">
                  <a:alpha val="10000"/>
                </a:schemeClr>
              </a:gs>
              <a:gs pos="0">
                <a:schemeClr val="tx2">
                  <a:alpha val="0"/>
                </a:schemeClr>
              </a:gs>
            </a:gsLst>
            <a:lin ang="108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7" name="Isosceles Triangle 6" hidden="1"/>
          <p:cNvSpPr/>
          <p:nvPr/>
        </p:nvSpPr>
        <p:spPr bwMode="auto">
          <a:xfrm rot="5400000" flipH="1" flipV="1">
            <a:off x="8382000" y="3048000"/>
            <a:ext cx="4572000" cy="3048000"/>
          </a:xfrm>
          <a:prstGeom prst="triangle">
            <a:avLst/>
          </a:prstGeom>
          <a:gradFill flip="none" rotWithShape="1">
            <a:gsLst>
              <a:gs pos="100000">
                <a:schemeClr val="bg2">
                  <a:alpha val="10000"/>
                </a:schemeClr>
              </a:gs>
              <a:gs pos="0">
                <a:schemeClr val="tx2">
                  <a:alpha val="0"/>
                </a:schemeClr>
              </a:gs>
            </a:gsLst>
            <a:lin ang="108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8" name="Isosceles Triangle 7" hidden="1"/>
          <p:cNvSpPr/>
          <p:nvPr/>
        </p:nvSpPr>
        <p:spPr bwMode="auto">
          <a:xfrm flipH="1" flipV="1">
            <a:off x="6096000" y="2286000"/>
            <a:ext cx="6096000" cy="2286000"/>
          </a:xfrm>
          <a:prstGeom prst="triangle">
            <a:avLst/>
          </a:prstGeom>
          <a:gradFill flip="none" rotWithShape="1">
            <a:gsLst>
              <a:gs pos="100000">
                <a:schemeClr val="bg2">
                  <a:alpha val="10000"/>
                </a:schemeClr>
              </a:gs>
              <a:gs pos="0">
                <a:schemeClr val="tx2">
                  <a:alpha val="0"/>
                </a:schemeClr>
              </a:gs>
            </a:gsLst>
            <a:lin ang="16200000" scaled="1"/>
            <a:tileRect/>
          </a:gradFill>
          <a:ln w="57150">
            <a:noFill/>
            <a:prstDash val="solid"/>
            <a:round/>
            <a:headEnd/>
            <a:tailEnd/>
          </a:ln>
        </p:spPr>
        <p:txBody>
          <a:bodyPr/>
          <a:lstStyle/>
          <a:p>
            <a:pPr fontAlgn="auto">
              <a:spcBef>
                <a:spcPts val="0"/>
              </a:spcBef>
              <a:spcAft>
                <a:spcPts val="0"/>
              </a:spcAft>
              <a:defRPr/>
            </a:pPr>
            <a:endParaRPr lang="en-US">
              <a:latin typeface="+mn-lt"/>
              <a:ea typeface="+mn-ea"/>
              <a:cs typeface="+mn-cs"/>
            </a:endParaRPr>
          </a:p>
        </p:txBody>
      </p:sp>
      <p:sp>
        <p:nvSpPr>
          <p:cNvPr id="2" name="Title"/>
          <p:cNvSpPr>
            <a:spLocks noGrp="1"/>
          </p:cNvSpPr>
          <p:nvPr>
            <p:ph type="ctrTitle"/>
          </p:nvPr>
        </p:nvSpPr>
        <p:spPr>
          <a:xfrm>
            <a:off x="609600" y="457200"/>
            <a:ext cx="7620000" cy="2743200"/>
          </a:xfrm>
        </p:spPr>
        <p:txBody>
          <a:bodyPr anchor="b"/>
          <a:lstStyle>
            <a:lvl1pPr algn="l">
              <a:defRPr sz="3600" baseline="0">
                <a:solidFill>
                  <a:schemeClr val="accent1"/>
                </a:solidFill>
                <a:latin typeface="Arial" panose="020B0604020202020204" pitchFamily="34" charset="0"/>
              </a:defRPr>
            </a:lvl1pPr>
          </a:lstStyle>
          <a:p>
            <a:r>
              <a:rPr lang="en-US"/>
              <a:t>Click to edit Master title style</a:t>
            </a:r>
            <a:endParaRPr lang="en-US" dirty="0"/>
          </a:p>
        </p:txBody>
      </p:sp>
      <p:sp>
        <p:nvSpPr>
          <p:cNvPr id="3" name="Subtitle"/>
          <p:cNvSpPr>
            <a:spLocks noGrp="1"/>
          </p:cNvSpPr>
          <p:nvPr>
            <p:ph type="subTitle" idx="1"/>
          </p:nvPr>
        </p:nvSpPr>
        <p:spPr>
          <a:xfrm>
            <a:off x="609600" y="3429000"/>
            <a:ext cx="7620000" cy="1371600"/>
          </a:xfrm>
          <a:prstGeom prst="rect">
            <a:avLst/>
          </a:prstGeom>
          <a:noFill/>
        </p:spPr>
        <p:txBody>
          <a:bodyPr lIns="0" tIns="0" rIns="0" bIns="0"/>
          <a:lstStyle>
            <a:lvl1pPr marL="233363" indent="-233363" algn="l">
              <a:spcBef>
                <a:spcPts val="0"/>
              </a:spcBef>
              <a:spcAft>
                <a:spcPts val="600"/>
              </a:spcAft>
              <a:buFont typeface="Arial" panose="020B0604020202020204" pitchFamily="34" charset="0"/>
              <a:buChar char="•"/>
              <a:defRPr sz="2200" baseline="0">
                <a:solidFill>
                  <a:schemeClr val="bg1"/>
                </a:solidFill>
                <a:latin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9" name="Footer Placeholder 8"/>
          <p:cNvSpPr>
            <a:spLocks noGrp="1"/>
          </p:cNvSpPr>
          <p:nvPr userDrawn="1">
            <p:ph type="ftr" sz="quarter" idx="10"/>
          </p:nvPr>
        </p:nvSpPr>
        <p:spPr>
          <a:xfrm>
            <a:off x="609600" y="6565900"/>
            <a:ext cx="6096000" cy="1365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900"/>
            </a:lvl1pPr>
          </a:lstStyle>
          <a:p>
            <a:pPr>
              <a:defRPr/>
            </a:pPr>
            <a:r>
              <a:rPr lang="en-US"/>
              <a:t>© 2018 Lexmark. All rights reserved.</a:t>
            </a:r>
            <a:endParaRPr dirty="0"/>
          </a:p>
        </p:txBody>
      </p:sp>
      <p:sp>
        <p:nvSpPr>
          <p:cNvPr id="10" name="Slide Number Placeholder 5"/>
          <p:cNvSpPr>
            <a:spLocks noGrp="1"/>
          </p:cNvSpPr>
          <p:nvPr>
            <p:ph type="sldNum" sz="quarter" idx="11"/>
          </p:nvPr>
        </p:nvSpPr>
        <p:spPr>
          <a:xfrm>
            <a:off x="10515600" y="6565900"/>
            <a:ext cx="1219200" cy="136525"/>
          </a:xfrm>
        </p:spPr>
        <p:txBody>
          <a:bodyPr/>
          <a:lstStyle>
            <a:lvl1pPr>
              <a:defRPr/>
            </a:lvl1pPr>
          </a:lstStyle>
          <a:p>
            <a:pPr>
              <a:defRPr/>
            </a:pPr>
            <a:fld id="{5D4E5CDD-3AA2-1F4D-8354-DA4307FBE415}" type="slidenum">
              <a:rPr lang="en-US"/>
              <a:pPr>
                <a:defRPr/>
              </a:pPr>
              <a:t>‹Nº›</a:t>
            </a:fld>
            <a:endParaRPr lang="en-US" dirty="0"/>
          </a:p>
        </p:txBody>
      </p:sp>
    </p:spTree>
    <p:extLst>
      <p:ext uri="{BB962C8B-B14F-4D97-AF65-F5344CB8AC3E}">
        <p14:creationId xmlns:p14="http://schemas.microsoft.com/office/powerpoint/2010/main" val="34085483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822960"/>
            <a:ext cx="5644896" cy="274320"/>
          </a:xfrm>
        </p:spPr>
        <p:txBody>
          <a:bodyPr lIns="0" anchor="ctr"/>
          <a:lstStyle>
            <a:lvl1pPr marL="0" indent="0">
              <a:buNone/>
              <a:defRPr sz="20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143000"/>
            <a:ext cx="5644896" cy="5212080"/>
          </a:xfrm>
          <a:noFill/>
          <a:ln>
            <a:noFill/>
            <a:headEnd/>
            <a:tailEnd/>
          </a:ln>
        </p:spPr>
        <p:style>
          <a:lnRef idx="2">
            <a:schemeClr val="accent3"/>
          </a:lnRef>
          <a:fillRef idx="1">
            <a:schemeClr val="lt1"/>
          </a:fillRef>
          <a:effectRef idx="0">
            <a:schemeClr val="accent3"/>
          </a:effectRef>
          <a:fontRef idx="none"/>
        </p:style>
        <p:txBody>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822960"/>
            <a:ext cx="5644896" cy="274320"/>
          </a:xfrm>
        </p:spPr>
        <p:txBody>
          <a:bodyPr lIns="0" anchor="ctr"/>
          <a:lstStyle>
            <a:lvl1pPr marL="0" indent="0">
              <a:buNone/>
              <a:defRPr sz="20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143000"/>
            <a:ext cx="5644896" cy="5212080"/>
          </a:xfrm>
          <a:noFill/>
          <a:ln>
            <a:noFill/>
            <a:headEnd/>
            <a:tailEnd/>
          </a:ln>
        </p:spPr>
        <p:style>
          <a:lnRef idx="2">
            <a:schemeClr val="accent3"/>
          </a:lnRef>
          <a:fillRef idx="1">
            <a:schemeClr val="lt1"/>
          </a:fillRef>
          <a:effectRef idx="0">
            <a:schemeClr val="accent3"/>
          </a:effectRef>
          <a:fontRef idx="none"/>
        </p:style>
        <p:txBody>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573802A7-4904-1A46-810E-229DFDD83068}" type="slidenum">
              <a:rPr lang="en-US"/>
              <a:pPr>
                <a:defRPr/>
              </a:pPr>
              <a:t>‹Nº›</a:t>
            </a:fld>
            <a:endParaRPr lang="en-US" dirty="0"/>
          </a:p>
        </p:txBody>
      </p:sp>
      <p:sp>
        <p:nvSpPr>
          <p:cNvPr id="9"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39196779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4 Conten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685800"/>
            <a:ext cx="5681472" cy="2743200"/>
          </a:xfrm>
          <a:noFill/>
          <a:ln>
            <a:noFill/>
            <a:headEnd/>
            <a:tailEnd/>
          </a:ln>
        </p:spPr>
        <p:style>
          <a:lnRef idx="2">
            <a:schemeClr val="accent3"/>
          </a:lnRef>
          <a:fillRef idx="1">
            <a:schemeClr val="lt1"/>
          </a:fillRef>
          <a:effectRef idx="0">
            <a:schemeClr val="accent3"/>
          </a:effectRef>
          <a:fontRef idx="none"/>
        </p:style>
        <p:txBody>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2"/>
          </p:nvPr>
        </p:nvSpPr>
        <p:spPr>
          <a:xfrm>
            <a:off x="6205728" y="685800"/>
            <a:ext cx="5681472" cy="2743200"/>
          </a:xfrm>
          <a:noFill/>
          <a:ln>
            <a:noFill/>
            <a:headEnd/>
            <a:tailEnd/>
          </a:ln>
        </p:spPr>
        <p:style>
          <a:lnRef idx="2">
            <a:schemeClr val="accent3"/>
          </a:lnRef>
          <a:fillRef idx="1">
            <a:schemeClr val="lt1"/>
          </a:fillRef>
          <a:effectRef idx="0">
            <a:schemeClr val="accent3"/>
          </a:effectRef>
          <a:fontRef idx="none"/>
        </p:style>
        <p:txBody>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3"/>
          </p:nvPr>
        </p:nvSpPr>
        <p:spPr>
          <a:xfrm>
            <a:off x="304800" y="3657600"/>
            <a:ext cx="5681472" cy="2743200"/>
          </a:xfrm>
          <a:noFill/>
          <a:ln>
            <a:noFill/>
            <a:headEnd/>
            <a:tailEnd/>
          </a:ln>
        </p:spPr>
        <p:style>
          <a:lnRef idx="2">
            <a:schemeClr val="accent3"/>
          </a:lnRef>
          <a:fillRef idx="1">
            <a:schemeClr val="lt1"/>
          </a:fillRef>
          <a:effectRef idx="0">
            <a:schemeClr val="accent3"/>
          </a:effectRef>
          <a:fontRef idx="none"/>
        </p:style>
        <p:txBody>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205728" y="3657600"/>
            <a:ext cx="5681472" cy="2743200"/>
          </a:xfrm>
          <a:noFill/>
          <a:ln>
            <a:noFill/>
            <a:headEnd/>
            <a:tailEnd/>
          </a:ln>
        </p:spPr>
        <p:style>
          <a:lnRef idx="2">
            <a:schemeClr val="accent3"/>
          </a:lnRef>
          <a:fillRef idx="1">
            <a:schemeClr val="lt1"/>
          </a:fillRef>
          <a:effectRef idx="0">
            <a:schemeClr val="accent3"/>
          </a:effectRef>
          <a:fontRef idx="none"/>
        </p:style>
        <p:txBody>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10"/>
          </p:nvPr>
        </p:nvSpPr>
        <p:spPr/>
        <p:txBody>
          <a:bodyPr/>
          <a:lstStyle>
            <a:lvl1pPr>
              <a:defRPr/>
            </a:lvl1pPr>
          </a:lstStyle>
          <a:p>
            <a:pPr>
              <a:defRPr/>
            </a:pPr>
            <a:fld id="{AF9AB24C-3B70-EF40-ABA2-48B68B0B8BF0}" type="slidenum">
              <a:rPr lang="en-US"/>
              <a:pPr>
                <a:defRPr/>
              </a:pPr>
              <a:t>‹Nº›</a:t>
            </a:fld>
            <a:endParaRPr lang="en-US" dirty="0"/>
          </a:p>
        </p:txBody>
      </p:sp>
      <p:sp>
        <p:nvSpPr>
          <p:cNvPr id="9"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9999328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3" name="Vertical Text Placeholder 2"/>
          <p:cNvSpPr>
            <a:spLocks noGrp="1"/>
          </p:cNvSpPr>
          <p:nvPr>
            <p:ph type="body" orient="vert" idx="1"/>
          </p:nvPr>
        </p:nvSpPr>
        <p:spPr>
          <a:xfrm>
            <a:off x="304800" y="822960"/>
            <a:ext cx="11582400" cy="5486400"/>
          </a:xfr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0"/>
          </p:nvPr>
        </p:nvSpPr>
        <p:spPr/>
        <p:txBody>
          <a:bodyPr/>
          <a:lstStyle>
            <a:lvl1pPr>
              <a:defRPr/>
            </a:lvl1pPr>
          </a:lstStyle>
          <a:p>
            <a:pPr>
              <a:defRPr/>
            </a:pPr>
            <a:fld id="{FC3A826F-92F6-054D-A1D5-AEF90355CF53}" type="slidenum">
              <a:rPr lang="en-US"/>
              <a:pPr>
                <a:defRPr/>
              </a:pPr>
              <a:t>‹Nº›</a:t>
            </a:fld>
            <a:endParaRPr lang="en-US" dirty="0"/>
          </a:p>
        </p:txBody>
      </p:sp>
      <p:sp>
        <p:nvSpPr>
          <p:cNvPr id="5"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6067070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72800" y="228600"/>
            <a:ext cx="914400" cy="6126480"/>
          </a:xfrm>
        </p:spPr>
        <p:txBody>
          <a:bodyPr vert="eaVert"/>
          <a:lstStyle>
            <a:lvl1pPr>
              <a:defRPr sz="2800" b="0">
                <a:solidFill>
                  <a:schemeClr val="accent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4800" y="228600"/>
            <a:ext cx="10363200" cy="6126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0"/>
          </p:nvPr>
        </p:nvSpPr>
        <p:spPr/>
        <p:txBody>
          <a:bodyPr/>
          <a:lstStyle>
            <a:lvl1pPr>
              <a:defRPr/>
            </a:lvl1pPr>
          </a:lstStyle>
          <a:p>
            <a:pPr>
              <a:defRPr/>
            </a:pPr>
            <a:fld id="{170F8614-AE67-6E42-985F-B98440D876D8}" type="slidenum">
              <a:rPr lang="en-US"/>
              <a:pPr>
                <a:defRPr/>
              </a:pPr>
              <a:t>‹Nº›</a:t>
            </a:fld>
            <a:endParaRPr lang="en-US" dirty="0"/>
          </a:p>
        </p:txBody>
      </p:sp>
      <p:sp>
        <p:nvSpPr>
          <p:cNvPr id="5"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27818551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0489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nimated Logo">
    <p:spTree>
      <p:nvGrpSpPr>
        <p:cNvPr id="1" name=""/>
        <p:cNvGrpSpPr/>
        <p:nvPr/>
      </p:nvGrpSpPr>
      <p:grpSpPr>
        <a:xfrm>
          <a:off x="0" y="0"/>
          <a:ext cx="0" cy="0"/>
          <a:chOff x="0" y="0"/>
          <a:chExt cx="0" cy="0"/>
        </a:xfrm>
      </p:grpSpPr>
      <p:sp>
        <p:nvSpPr>
          <p:cNvPr id="2" name="Isosceles Triangle 1"/>
          <p:cNvSpPr>
            <a:spLocks noChangeArrowheads="1"/>
          </p:cNvSpPr>
          <p:nvPr/>
        </p:nvSpPr>
        <p:spPr bwMode="auto">
          <a:xfrm flipH="1">
            <a:off x="2803525" y="3419475"/>
            <a:ext cx="6867525" cy="3438525"/>
          </a:xfrm>
          <a:prstGeom prst="triangle">
            <a:avLst>
              <a:gd name="adj" fmla="val 50000"/>
            </a:avLst>
          </a:prstGeom>
          <a:solidFill>
            <a:srgbClr val="0064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Isosceles Triangle 2"/>
          <p:cNvSpPr>
            <a:spLocks noChangeArrowheads="1"/>
          </p:cNvSpPr>
          <p:nvPr/>
        </p:nvSpPr>
        <p:spPr bwMode="auto">
          <a:xfrm rot="16200000" flipH="1">
            <a:off x="3041649" y="233363"/>
            <a:ext cx="12204701" cy="6096000"/>
          </a:xfrm>
          <a:prstGeom prst="triangle">
            <a:avLst>
              <a:gd name="adj" fmla="val 50000"/>
            </a:avLst>
          </a:prstGeom>
          <a:solidFill>
            <a:srgbClr val="008A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 name="Isosceles Triangle 3"/>
          <p:cNvSpPr>
            <a:spLocks noChangeArrowheads="1"/>
          </p:cNvSpPr>
          <p:nvPr/>
        </p:nvSpPr>
        <p:spPr bwMode="auto">
          <a:xfrm rot="10800000" flipH="1">
            <a:off x="2513013" y="0"/>
            <a:ext cx="6865937" cy="3438525"/>
          </a:xfrm>
          <a:prstGeom prst="triangle">
            <a:avLst>
              <a:gd name="adj" fmla="val 50000"/>
            </a:avLst>
          </a:prstGeom>
          <a:solidFill>
            <a:srgbClr val="00C4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Isosceles Triangle 4"/>
          <p:cNvSpPr>
            <a:spLocks noChangeArrowheads="1"/>
          </p:cNvSpPr>
          <p:nvPr/>
        </p:nvSpPr>
        <p:spPr bwMode="auto">
          <a:xfrm rot="5400000" flipH="1">
            <a:off x="-3063082" y="535782"/>
            <a:ext cx="12222163" cy="6096000"/>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Rectangle 5"/>
          <p:cNvSpPr>
            <a:spLocks noChangeArrowheads="1"/>
          </p:cNvSpPr>
          <p:nvPr/>
        </p:nvSpPr>
        <p:spPr bwMode="auto">
          <a:xfrm>
            <a:off x="0" y="0"/>
            <a:ext cx="5729288" cy="6858000"/>
          </a:xfrm>
          <a:prstGeom prst="rect">
            <a:avLst/>
          </a:prstGeom>
          <a:solidFill>
            <a:schemeClr val="bg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ctr"/>
            <a:endParaRPr lang="en-US" sz="1600"/>
          </a:p>
        </p:txBody>
      </p:sp>
      <p:sp>
        <p:nvSpPr>
          <p:cNvPr id="7" name="Rectangle 6"/>
          <p:cNvSpPr>
            <a:spLocks noChangeArrowheads="1"/>
          </p:cNvSpPr>
          <p:nvPr/>
        </p:nvSpPr>
        <p:spPr bwMode="auto">
          <a:xfrm>
            <a:off x="6462713" y="0"/>
            <a:ext cx="5729287" cy="6858000"/>
          </a:xfrm>
          <a:prstGeom prst="rect">
            <a:avLst/>
          </a:prstGeom>
          <a:solidFill>
            <a:schemeClr val="bg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ctr"/>
            <a:endParaRPr lang="en-US" sz="1600"/>
          </a:p>
        </p:txBody>
      </p:sp>
      <p:sp>
        <p:nvSpPr>
          <p:cNvPr id="8" name="Rectangle 7"/>
          <p:cNvSpPr>
            <a:spLocks noChangeArrowheads="1"/>
          </p:cNvSpPr>
          <p:nvPr/>
        </p:nvSpPr>
        <p:spPr bwMode="auto">
          <a:xfrm>
            <a:off x="0" y="-2820988"/>
            <a:ext cx="12192000" cy="5878513"/>
          </a:xfrm>
          <a:prstGeom prst="rect">
            <a:avLst/>
          </a:prstGeom>
          <a:solidFill>
            <a:schemeClr val="bg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ctr"/>
            <a:endParaRPr lang="en-US" sz="1600"/>
          </a:p>
        </p:txBody>
      </p:sp>
      <p:sp>
        <p:nvSpPr>
          <p:cNvPr id="9" name="Rectangle 8"/>
          <p:cNvSpPr>
            <a:spLocks noChangeArrowheads="1"/>
          </p:cNvSpPr>
          <p:nvPr/>
        </p:nvSpPr>
        <p:spPr bwMode="auto">
          <a:xfrm>
            <a:off x="0" y="3800475"/>
            <a:ext cx="12192000" cy="5894388"/>
          </a:xfrm>
          <a:prstGeom prst="rect">
            <a:avLst/>
          </a:prstGeom>
          <a:solidFill>
            <a:schemeClr val="bg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ctr"/>
            <a:endParaRPr lang="en-US" sz="1600"/>
          </a:p>
        </p:txBody>
      </p:sp>
      <p:sp>
        <p:nvSpPr>
          <p:cNvPr id="10" name="Rectangle 9"/>
          <p:cNvSpPr>
            <a:spLocks noChangeArrowheads="1"/>
          </p:cNvSpPr>
          <p:nvPr/>
        </p:nvSpPr>
        <p:spPr bwMode="auto">
          <a:xfrm>
            <a:off x="5638800" y="2971800"/>
            <a:ext cx="914400" cy="914400"/>
          </a:xfrm>
          <a:prstGeom prst="rect">
            <a:avLst/>
          </a:prstGeom>
          <a:solidFill>
            <a:schemeClr val="bg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ctr"/>
            <a:endParaRPr lang="en-US" sz="1600"/>
          </a:p>
        </p:txBody>
      </p:sp>
      <p:sp>
        <p:nvSpPr>
          <p:cNvPr id="11" name="Freeform 5"/>
          <p:cNvSpPr>
            <a:spLocks noEditPoints="1"/>
          </p:cNvSpPr>
          <p:nvPr/>
        </p:nvSpPr>
        <p:spPr bwMode="auto">
          <a:xfrm>
            <a:off x="5359400" y="3149600"/>
            <a:ext cx="2514600" cy="512763"/>
          </a:xfrm>
          <a:custGeom>
            <a:avLst/>
            <a:gdLst>
              <a:gd name="T0" fmla="*/ 1541931388 w 3890"/>
              <a:gd name="T1" fmla="*/ 210951087 h 791"/>
              <a:gd name="T2" fmla="*/ 1625504668 w 3890"/>
              <a:gd name="T3" fmla="*/ 332395536 h 791"/>
              <a:gd name="T4" fmla="*/ 1498472765 w 3890"/>
              <a:gd name="T5" fmla="*/ 218935540 h 791"/>
              <a:gd name="T6" fmla="*/ 1462536610 w 3890"/>
              <a:gd name="T7" fmla="*/ 326932762 h 791"/>
              <a:gd name="T8" fmla="*/ 1498472765 w 3890"/>
              <a:gd name="T9" fmla="*/ 0 h 791"/>
              <a:gd name="T10" fmla="*/ 1622161996 w 3890"/>
              <a:gd name="T11" fmla="*/ 90768126 h 791"/>
              <a:gd name="T12" fmla="*/ 1625504668 w 3890"/>
              <a:gd name="T13" fmla="*/ 134050899 h 791"/>
              <a:gd name="T14" fmla="*/ 183861863 w 3890"/>
              <a:gd name="T15" fmla="*/ 326932762 h 791"/>
              <a:gd name="T16" fmla="*/ 37607815 w 3890"/>
              <a:gd name="T17" fmla="*/ 290373603 h 791"/>
              <a:gd name="T18" fmla="*/ 0 w 3890"/>
              <a:gd name="T19" fmla="*/ 10925547 h 791"/>
              <a:gd name="T20" fmla="*/ 310893120 w 3890"/>
              <a:gd name="T21" fmla="*/ 91608254 h 791"/>
              <a:gd name="T22" fmla="*/ 317997350 w 3890"/>
              <a:gd name="T23" fmla="*/ 331975472 h 791"/>
              <a:gd name="T24" fmla="*/ 401153039 w 3890"/>
              <a:gd name="T25" fmla="*/ 266840958 h 791"/>
              <a:gd name="T26" fmla="*/ 239020164 w 3890"/>
              <a:gd name="T27" fmla="*/ 225659153 h 791"/>
              <a:gd name="T28" fmla="*/ 412435125 w 3890"/>
              <a:gd name="T29" fmla="*/ 207169217 h 791"/>
              <a:gd name="T30" fmla="*/ 311311359 w 3890"/>
              <a:gd name="T31" fmla="*/ 124385543 h 791"/>
              <a:gd name="T32" fmla="*/ 239020164 w 3890"/>
              <a:gd name="T33" fmla="*/ 194142703 h 791"/>
              <a:gd name="T34" fmla="*/ 916383590 w 3890"/>
              <a:gd name="T35" fmla="*/ 91608254 h 791"/>
              <a:gd name="T36" fmla="*/ 786426605 w 3890"/>
              <a:gd name="T37" fmla="*/ 91608254 h 791"/>
              <a:gd name="T38" fmla="*/ 724164722 w 3890"/>
              <a:gd name="T39" fmla="*/ 130269028 h 791"/>
              <a:gd name="T40" fmla="*/ 691570593 w 3890"/>
              <a:gd name="T41" fmla="*/ 96230900 h 791"/>
              <a:gd name="T42" fmla="*/ 727924986 w 3890"/>
              <a:gd name="T43" fmla="*/ 326932762 h 791"/>
              <a:gd name="T44" fmla="*/ 777233771 w 3890"/>
              <a:gd name="T45" fmla="*/ 126486510 h 791"/>
              <a:gd name="T46" fmla="*/ 821945169 w 3890"/>
              <a:gd name="T47" fmla="*/ 326932762 h 791"/>
              <a:gd name="T48" fmla="*/ 858717800 w 3890"/>
              <a:gd name="T49" fmla="*/ 178594510 h 791"/>
              <a:gd name="T50" fmla="*/ 952320391 w 3890"/>
              <a:gd name="T51" fmla="*/ 178173798 h 791"/>
              <a:gd name="T52" fmla="*/ 989092376 w 3890"/>
              <a:gd name="T53" fmla="*/ 326932762 h 791"/>
              <a:gd name="T54" fmla="*/ 916383590 w 3890"/>
              <a:gd name="T55" fmla="*/ 91608254 h 791"/>
              <a:gd name="T56" fmla="*/ 1030879340 w 3890"/>
              <a:gd name="T57" fmla="*/ 211791863 h 791"/>
              <a:gd name="T58" fmla="*/ 1220590719 w 3890"/>
              <a:gd name="T59" fmla="*/ 283649990 h 791"/>
              <a:gd name="T60" fmla="*/ 1225187459 w 3890"/>
              <a:gd name="T61" fmla="*/ 326932762 h 791"/>
              <a:gd name="T62" fmla="*/ 1255274099 w 3890"/>
              <a:gd name="T63" fmla="*/ 96230900 h 791"/>
              <a:gd name="T64" fmla="*/ 1221008957 w 3890"/>
              <a:gd name="T65" fmla="*/ 139093608 h 791"/>
              <a:gd name="T66" fmla="*/ 1136599846 w 3890"/>
              <a:gd name="T67" fmla="*/ 91608254 h 791"/>
              <a:gd name="T68" fmla="*/ 1219337297 w 3890"/>
              <a:gd name="T69" fmla="*/ 211371799 h 791"/>
              <a:gd name="T70" fmla="*/ 1067233733 w 3890"/>
              <a:gd name="T71" fmla="*/ 211791863 h 791"/>
              <a:gd name="T72" fmla="*/ 1410720982 w 3890"/>
              <a:gd name="T73" fmla="*/ 93709221 h 791"/>
              <a:gd name="T74" fmla="*/ 1344697541 w 3890"/>
              <a:gd name="T75" fmla="*/ 132790059 h 791"/>
              <a:gd name="T76" fmla="*/ 1311268229 w 3890"/>
              <a:gd name="T77" fmla="*/ 96230900 h 791"/>
              <a:gd name="T78" fmla="*/ 1348040860 w 3890"/>
              <a:gd name="T79" fmla="*/ 326932762 h 791"/>
              <a:gd name="T80" fmla="*/ 1426181570 w 3890"/>
              <a:gd name="T81" fmla="*/ 131109156 h 791"/>
              <a:gd name="T82" fmla="*/ 1410720982 w 3890"/>
              <a:gd name="T83" fmla="*/ 93709221 h 791"/>
              <a:gd name="T84" fmla="*/ 641426624 w 3890"/>
              <a:gd name="T85" fmla="*/ 90768126 h 791"/>
              <a:gd name="T86" fmla="*/ 450043586 w 3890"/>
              <a:gd name="T87" fmla="*/ 90768126 h 791"/>
              <a:gd name="T88" fmla="*/ 447118505 w 3890"/>
              <a:gd name="T89" fmla="*/ 137412705 h 791"/>
              <a:gd name="T90" fmla="*/ 447118505 w 3890"/>
              <a:gd name="T91" fmla="*/ 285330893 h 791"/>
              <a:gd name="T92" fmla="*/ 450043586 w 3890"/>
              <a:gd name="T93" fmla="*/ 332395536 h 791"/>
              <a:gd name="T94" fmla="*/ 641426624 w 3890"/>
              <a:gd name="T95" fmla="*/ 332395536 h 791"/>
              <a:gd name="T96" fmla="*/ 644351705 w 3890"/>
              <a:gd name="T97" fmla="*/ 284910181 h 791"/>
              <a:gd name="T98" fmla="*/ 644351705 w 3890"/>
              <a:gd name="T99" fmla="*/ 135731802 h 791"/>
              <a:gd name="T100" fmla="*/ 1559899465 w 3890"/>
              <a:gd name="T101" fmla="*/ 3361806 h 791"/>
              <a:gd name="T102" fmla="*/ 1585389364 w 3890"/>
              <a:gd name="T103" fmla="*/ 0 h 791"/>
              <a:gd name="T104" fmla="*/ 1574524870 w 3890"/>
              <a:gd name="T105" fmla="*/ 3361806 h 791"/>
              <a:gd name="T106" fmla="*/ 1570763960 w 3890"/>
              <a:gd name="T107" fmla="*/ 29415482 h 791"/>
              <a:gd name="T108" fmla="*/ 1559899465 w 3890"/>
              <a:gd name="T109" fmla="*/ 3361806 h 791"/>
              <a:gd name="T110" fmla="*/ 1609207604 w 3890"/>
              <a:gd name="T111" fmla="*/ 24792837 h 791"/>
              <a:gd name="T112" fmla="*/ 1625504668 w 3890"/>
              <a:gd name="T113" fmla="*/ 0 h 791"/>
              <a:gd name="T114" fmla="*/ 1621743758 w 3890"/>
              <a:gd name="T115" fmla="*/ 29415482 h 791"/>
              <a:gd name="T116" fmla="*/ 1621743758 w 3890"/>
              <a:gd name="T117" fmla="*/ 5042710 h 791"/>
              <a:gd name="T118" fmla="*/ 1607536591 w 3890"/>
              <a:gd name="T119" fmla="*/ 29415482 h 791"/>
              <a:gd name="T120" fmla="*/ 1596672097 w 3890"/>
              <a:gd name="T121" fmla="*/ 5042710 h 791"/>
              <a:gd name="T122" fmla="*/ 1592911186 w 3890"/>
              <a:gd name="T123" fmla="*/ 29415482 h 791"/>
              <a:gd name="T124" fmla="*/ 1598343110 w 3890"/>
              <a:gd name="T125" fmla="*/ 0 h 7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90" h="791">
                <a:moveTo>
                  <a:pt x="3890" y="319"/>
                </a:moveTo>
                <a:cubicBezTo>
                  <a:pt x="3690" y="502"/>
                  <a:pt x="3690" y="502"/>
                  <a:pt x="3690" y="502"/>
                </a:cubicBezTo>
                <a:cubicBezTo>
                  <a:pt x="3890" y="685"/>
                  <a:pt x="3890" y="685"/>
                  <a:pt x="3890" y="685"/>
                </a:cubicBezTo>
                <a:cubicBezTo>
                  <a:pt x="3890" y="791"/>
                  <a:pt x="3890" y="791"/>
                  <a:pt x="3890" y="791"/>
                </a:cubicBezTo>
                <a:cubicBezTo>
                  <a:pt x="3883" y="791"/>
                  <a:pt x="3883" y="791"/>
                  <a:pt x="3883" y="791"/>
                </a:cubicBezTo>
                <a:cubicBezTo>
                  <a:pt x="3586" y="521"/>
                  <a:pt x="3586" y="521"/>
                  <a:pt x="3586" y="521"/>
                </a:cubicBezTo>
                <a:cubicBezTo>
                  <a:pt x="3586" y="778"/>
                  <a:pt x="3586" y="778"/>
                  <a:pt x="3586" y="778"/>
                </a:cubicBezTo>
                <a:cubicBezTo>
                  <a:pt x="3500" y="778"/>
                  <a:pt x="3500" y="778"/>
                  <a:pt x="3500" y="778"/>
                </a:cubicBezTo>
                <a:cubicBezTo>
                  <a:pt x="3500" y="0"/>
                  <a:pt x="3500" y="0"/>
                  <a:pt x="3500" y="0"/>
                </a:cubicBezTo>
                <a:cubicBezTo>
                  <a:pt x="3586" y="0"/>
                  <a:pt x="3586" y="0"/>
                  <a:pt x="3586" y="0"/>
                </a:cubicBezTo>
                <a:cubicBezTo>
                  <a:pt x="3586" y="486"/>
                  <a:pt x="3586" y="486"/>
                  <a:pt x="3586" y="486"/>
                </a:cubicBezTo>
                <a:cubicBezTo>
                  <a:pt x="3882" y="216"/>
                  <a:pt x="3882" y="216"/>
                  <a:pt x="3882" y="216"/>
                </a:cubicBezTo>
                <a:cubicBezTo>
                  <a:pt x="3890" y="216"/>
                  <a:pt x="3890" y="216"/>
                  <a:pt x="3890" y="216"/>
                </a:cubicBezTo>
                <a:lnTo>
                  <a:pt x="3890" y="319"/>
                </a:lnTo>
                <a:close/>
                <a:moveTo>
                  <a:pt x="0" y="778"/>
                </a:moveTo>
                <a:cubicBezTo>
                  <a:pt x="440" y="778"/>
                  <a:pt x="440" y="778"/>
                  <a:pt x="440" y="778"/>
                </a:cubicBezTo>
                <a:cubicBezTo>
                  <a:pt x="440" y="691"/>
                  <a:pt x="440" y="691"/>
                  <a:pt x="440" y="691"/>
                </a:cubicBezTo>
                <a:cubicBezTo>
                  <a:pt x="90" y="691"/>
                  <a:pt x="90" y="691"/>
                  <a:pt x="90" y="691"/>
                </a:cubicBezTo>
                <a:cubicBezTo>
                  <a:pt x="90" y="26"/>
                  <a:pt x="90" y="26"/>
                  <a:pt x="90" y="26"/>
                </a:cubicBezTo>
                <a:cubicBezTo>
                  <a:pt x="0" y="26"/>
                  <a:pt x="0" y="26"/>
                  <a:pt x="0" y="26"/>
                </a:cubicBezTo>
                <a:lnTo>
                  <a:pt x="0" y="778"/>
                </a:lnTo>
                <a:close/>
                <a:moveTo>
                  <a:pt x="744" y="218"/>
                </a:moveTo>
                <a:cubicBezTo>
                  <a:pt x="609" y="218"/>
                  <a:pt x="486" y="327"/>
                  <a:pt x="486" y="504"/>
                </a:cubicBezTo>
                <a:cubicBezTo>
                  <a:pt x="486" y="676"/>
                  <a:pt x="599" y="790"/>
                  <a:pt x="761" y="790"/>
                </a:cubicBezTo>
                <a:cubicBezTo>
                  <a:pt x="833" y="790"/>
                  <a:pt x="900" y="772"/>
                  <a:pt x="960" y="728"/>
                </a:cubicBezTo>
                <a:cubicBezTo>
                  <a:pt x="960" y="635"/>
                  <a:pt x="960" y="635"/>
                  <a:pt x="960" y="635"/>
                </a:cubicBezTo>
                <a:cubicBezTo>
                  <a:pt x="897" y="688"/>
                  <a:pt x="827" y="711"/>
                  <a:pt x="764" y="711"/>
                </a:cubicBezTo>
                <a:cubicBezTo>
                  <a:pt x="666" y="711"/>
                  <a:pt x="580" y="650"/>
                  <a:pt x="572" y="537"/>
                </a:cubicBezTo>
                <a:cubicBezTo>
                  <a:pt x="983" y="537"/>
                  <a:pt x="983" y="537"/>
                  <a:pt x="983" y="537"/>
                </a:cubicBezTo>
                <a:cubicBezTo>
                  <a:pt x="984" y="526"/>
                  <a:pt x="987" y="502"/>
                  <a:pt x="987" y="493"/>
                </a:cubicBezTo>
                <a:cubicBezTo>
                  <a:pt x="987" y="312"/>
                  <a:pt x="878" y="218"/>
                  <a:pt x="744" y="218"/>
                </a:cubicBezTo>
                <a:close/>
                <a:moveTo>
                  <a:pt x="745" y="296"/>
                </a:moveTo>
                <a:cubicBezTo>
                  <a:pt x="822" y="296"/>
                  <a:pt x="899" y="345"/>
                  <a:pt x="902" y="462"/>
                </a:cubicBezTo>
                <a:cubicBezTo>
                  <a:pt x="572" y="462"/>
                  <a:pt x="572" y="462"/>
                  <a:pt x="572" y="462"/>
                </a:cubicBezTo>
                <a:cubicBezTo>
                  <a:pt x="577" y="372"/>
                  <a:pt x="647" y="296"/>
                  <a:pt x="745" y="296"/>
                </a:cubicBezTo>
                <a:close/>
                <a:moveTo>
                  <a:pt x="2193" y="218"/>
                </a:moveTo>
                <a:cubicBezTo>
                  <a:pt x="2120" y="218"/>
                  <a:pt x="2067" y="256"/>
                  <a:pt x="2035" y="313"/>
                </a:cubicBezTo>
                <a:cubicBezTo>
                  <a:pt x="2009" y="252"/>
                  <a:pt x="1960" y="218"/>
                  <a:pt x="1882" y="218"/>
                </a:cubicBezTo>
                <a:cubicBezTo>
                  <a:pt x="1814" y="218"/>
                  <a:pt x="1763" y="257"/>
                  <a:pt x="1735" y="310"/>
                </a:cubicBezTo>
                <a:cubicBezTo>
                  <a:pt x="1733" y="310"/>
                  <a:pt x="1733" y="310"/>
                  <a:pt x="1733" y="310"/>
                </a:cubicBezTo>
                <a:cubicBezTo>
                  <a:pt x="1723" y="229"/>
                  <a:pt x="1723" y="229"/>
                  <a:pt x="1723" y="229"/>
                </a:cubicBezTo>
                <a:cubicBezTo>
                  <a:pt x="1655" y="229"/>
                  <a:pt x="1655" y="229"/>
                  <a:pt x="1655" y="229"/>
                </a:cubicBezTo>
                <a:cubicBezTo>
                  <a:pt x="1655" y="778"/>
                  <a:pt x="1655" y="778"/>
                  <a:pt x="1655" y="778"/>
                </a:cubicBezTo>
                <a:cubicBezTo>
                  <a:pt x="1742" y="778"/>
                  <a:pt x="1742" y="778"/>
                  <a:pt x="1742" y="778"/>
                </a:cubicBezTo>
                <a:cubicBezTo>
                  <a:pt x="1742" y="431"/>
                  <a:pt x="1742" y="431"/>
                  <a:pt x="1742" y="431"/>
                </a:cubicBezTo>
                <a:cubicBezTo>
                  <a:pt x="1742" y="364"/>
                  <a:pt x="1784" y="301"/>
                  <a:pt x="1860" y="301"/>
                </a:cubicBezTo>
                <a:cubicBezTo>
                  <a:pt x="1935" y="301"/>
                  <a:pt x="1967" y="345"/>
                  <a:pt x="1967" y="424"/>
                </a:cubicBezTo>
                <a:cubicBezTo>
                  <a:pt x="1967" y="778"/>
                  <a:pt x="1967" y="778"/>
                  <a:pt x="1967" y="778"/>
                </a:cubicBezTo>
                <a:cubicBezTo>
                  <a:pt x="2055" y="778"/>
                  <a:pt x="2055" y="778"/>
                  <a:pt x="2055" y="778"/>
                </a:cubicBezTo>
                <a:cubicBezTo>
                  <a:pt x="2055" y="425"/>
                  <a:pt x="2055" y="425"/>
                  <a:pt x="2055" y="425"/>
                </a:cubicBezTo>
                <a:cubicBezTo>
                  <a:pt x="2055" y="361"/>
                  <a:pt x="2097" y="301"/>
                  <a:pt x="2172" y="301"/>
                </a:cubicBezTo>
                <a:cubicBezTo>
                  <a:pt x="2247" y="301"/>
                  <a:pt x="2279" y="345"/>
                  <a:pt x="2279" y="424"/>
                </a:cubicBezTo>
                <a:cubicBezTo>
                  <a:pt x="2279" y="778"/>
                  <a:pt x="2279" y="778"/>
                  <a:pt x="2279" y="778"/>
                </a:cubicBezTo>
                <a:cubicBezTo>
                  <a:pt x="2367" y="778"/>
                  <a:pt x="2367" y="778"/>
                  <a:pt x="2367" y="778"/>
                </a:cubicBezTo>
                <a:cubicBezTo>
                  <a:pt x="2367" y="412"/>
                  <a:pt x="2367" y="412"/>
                  <a:pt x="2367" y="412"/>
                </a:cubicBezTo>
                <a:cubicBezTo>
                  <a:pt x="2367" y="297"/>
                  <a:pt x="2313" y="218"/>
                  <a:pt x="2193" y="218"/>
                </a:cubicBezTo>
                <a:close/>
                <a:moveTo>
                  <a:pt x="2720" y="218"/>
                </a:moveTo>
                <a:cubicBezTo>
                  <a:pt x="2589" y="218"/>
                  <a:pt x="2467" y="328"/>
                  <a:pt x="2467" y="504"/>
                </a:cubicBezTo>
                <a:cubicBezTo>
                  <a:pt x="2467" y="678"/>
                  <a:pt x="2589" y="790"/>
                  <a:pt x="2720" y="790"/>
                </a:cubicBezTo>
                <a:cubicBezTo>
                  <a:pt x="2802" y="790"/>
                  <a:pt x="2880" y="751"/>
                  <a:pt x="2921" y="675"/>
                </a:cubicBezTo>
                <a:cubicBezTo>
                  <a:pt x="2922" y="675"/>
                  <a:pt x="2922" y="675"/>
                  <a:pt x="2922" y="675"/>
                </a:cubicBezTo>
                <a:cubicBezTo>
                  <a:pt x="2932" y="778"/>
                  <a:pt x="2932" y="778"/>
                  <a:pt x="2932" y="778"/>
                </a:cubicBezTo>
                <a:cubicBezTo>
                  <a:pt x="3004" y="778"/>
                  <a:pt x="3004" y="778"/>
                  <a:pt x="3004" y="778"/>
                </a:cubicBezTo>
                <a:cubicBezTo>
                  <a:pt x="3004" y="229"/>
                  <a:pt x="3004" y="229"/>
                  <a:pt x="3004" y="229"/>
                </a:cubicBezTo>
                <a:cubicBezTo>
                  <a:pt x="2932" y="229"/>
                  <a:pt x="2932" y="229"/>
                  <a:pt x="2932" y="229"/>
                </a:cubicBezTo>
                <a:cubicBezTo>
                  <a:pt x="2922" y="331"/>
                  <a:pt x="2922" y="331"/>
                  <a:pt x="2922" y="331"/>
                </a:cubicBezTo>
                <a:cubicBezTo>
                  <a:pt x="2921" y="331"/>
                  <a:pt x="2921" y="331"/>
                  <a:pt x="2921" y="331"/>
                </a:cubicBezTo>
                <a:cubicBezTo>
                  <a:pt x="2880" y="256"/>
                  <a:pt x="2802" y="218"/>
                  <a:pt x="2720" y="218"/>
                </a:cubicBezTo>
                <a:close/>
                <a:moveTo>
                  <a:pt x="2736" y="299"/>
                </a:moveTo>
                <a:cubicBezTo>
                  <a:pt x="2840" y="299"/>
                  <a:pt x="2918" y="382"/>
                  <a:pt x="2918" y="503"/>
                </a:cubicBezTo>
                <a:cubicBezTo>
                  <a:pt x="2918" y="624"/>
                  <a:pt x="2840" y="708"/>
                  <a:pt x="2736" y="708"/>
                </a:cubicBezTo>
                <a:cubicBezTo>
                  <a:pt x="2634" y="708"/>
                  <a:pt x="2554" y="625"/>
                  <a:pt x="2554" y="504"/>
                </a:cubicBezTo>
                <a:cubicBezTo>
                  <a:pt x="2554" y="381"/>
                  <a:pt x="2634" y="299"/>
                  <a:pt x="2736" y="299"/>
                </a:cubicBezTo>
                <a:close/>
                <a:moveTo>
                  <a:pt x="3376" y="223"/>
                </a:moveTo>
                <a:cubicBezTo>
                  <a:pt x="3329" y="223"/>
                  <a:pt x="3256" y="245"/>
                  <a:pt x="3219" y="316"/>
                </a:cubicBezTo>
                <a:cubicBezTo>
                  <a:pt x="3218" y="316"/>
                  <a:pt x="3218" y="316"/>
                  <a:pt x="3218" y="316"/>
                </a:cubicBezTo>
                <a:cubicBezTo>
                  <a:pt x="3209" y="229"/>
                  <a:pt x="3209" y="229"/>
                  <a:pt x="3209" y="229"/>
                </a:cubicBezTo>
                <a:cubicBezTo>
                  <a:pt x="3138" y="229"/>
                  <a:pt x="3138" y="229"/>
                  <a:pt x="3138" y="229"/>
                </a:cubicBezTo>
                <a:cubicBezTo>
                  <a:pt x="3138" y="778"/>
                  <a:pt x="3138" y="778"/>
                  <a:pt x="3138" y="778"/>
                </a:cubicBezTo>
                <a:cubicBezTo>
                  <a:pt x="3226" y="778"/>
                  <a:pt x="3226" y="778"/>
                  <a:pt x="3226" y="778"/>
                </a:cubicBezTo>
                <a:cubicBezTo>
                  <a:pt x="3226" y="462"/>
                  <a:pt x="3226" y="462"/>
                  <a:pt x="3226" y="462"/>
                </a:cubicBezTo>
                <a:cubicBezTo>
                  <a:pt x="3226" y="334"/>
                  <a:pt x="3329" y="295"/>
                  <a:pt x="3413" y="312"/>
                </a:cubicBezTo>
                <a:cubicBezTo>
                  <a:pt x="3413" y="226"/>
                  <a:pt x="3413" y="226"/>
                  <a:pt x="3413" y="226"/>
                </a:cubicBezTo>
                <a:cubicBezTo>
                  <a:pt x="3402" y="224"/>
                  <a:pt x="3391" y="223"/>
                  <a:pt x="3376" y="223"/>
                </a:cubicBezTo>
                <a:close/>
                <a:moveTo>
                  <a:pt x="1542" y="216"/>
                </a:moveTo>
                <a:cubicBezTo>
                  <a:pt x="1535" y="216"/>
                  <a:pt x="1535" y="216"/>
                  <a:pt x="1535" y="216"/>
                </a:cubicBezTo>
                <a:cubicBezTo>
                  <a:pt x="1306" y="445"/>
                  <a:pt x="1306" y="445"/>
                  <a:pt x="1306" y="445"/>
                </a:cubicBezTo>
                <a:cubicBezTo>
                  <a:pt x="1077" y="216"/>
                  <a:pt x="1077" y="216"/>
                  <a:pt x="1077" y="216"/>
                </a:cubicBezTo>
                <a:cubicBezTo>
                  <a:pt x="1070" y="216"/>
                  <a:pt x="1070" y="216"/>
                  <a:pt x="1070" y="216"/>
                </a:cubicBezTo>
                <a:cubicBezTo>
                  <a:pt x="1070" y="327"/>
                  <a:pt x="1070" y="327"/>
                  <a:pt x="1070" y="327"/>
                </a:cubicBezTo>
                <a:cubicBezTo>
                  <a:pt x="1246" y="504"/>
                  <a:pt x="1246" y="504"/>
                  <a:pt x="1246" y="504"/>
                </a:cubicBezTo>
                <a:cubicBezTo>
                  <a:pt x="1070" y="679"/>
                  <a:pt x="1070" y="679"/>
                  <a:pt x="1070" y="679"/>
                </a:cubicBezTo>
                <a:cubicBezTo>
                  <a:pt x="1070" y="791"/>
                  <a:pt x="1070" y="791"/>
                  <a:pt x="1070" y="791"/>
                </a:cubicBezTo>
                <a:cubicBezTo>
                  <a:pt x="1077" y="791"/>
                  <a:pt x="1077" y="791"/>
                  <a:pt x="1077" y="791"/>
                </a:cubicBezTo>
                <a:cubicBezTo>
                  <a:pt x="1305" y="561"/>
                  <a:pt x="1305" y="561"/>
                  <a:pt x="1305" y="561"/>
                </a:cubicBezTo>
                <a:cubicBezTo>
                  <a:pt x="1535" y="791"/>
                  <a:pt x="1535" y="791"/>
                  <a:pt x="1535" y="791"/>
                </a:cubicBezTo>
                <a:cubicBezTo>
                  <a:pt x="1542" y="791"/>
                  <a:pt x="1542" y="791"/>
                  <a:pt x="1542" y="791"/>
                </a:cubicBezTo>
                <a:cubicBezTo>
                  <a:pt x="1542" y="678"/>
                  <a:pt x="1542" y="678"/>
                  <a:pt x="1542" y="678"/>
                </a:cubicBezTo>
                <a:cubicBezTo>
                  <a:pt x="1364" y="502"/>
                  <a:pt x="1364" y="502"/>
                  <a:pt x="1364" y="502"/>
                </a:cubicBezTo>
                <a:cubicBezTo>
                  <a:pt x="1542" y="323"/>
                  <a:pt x="1542" y="323"/>
                  <a:pt x="1542" y="323"/>
                </a:cubicBezTo>
                <a:lnTo>
                  <a:pt x="1542" y="216"/>
                </a:lnTo>
                <a:close/>
                <a:moveTo>
                  <a:pt x="3733" y="8"/>
                </a:moveTo>
                <a:cubicBezTo>
                  <a:pt x="3733" y="0"/>
                  <a:pt x="3733" y="0"/>
                  <a:pt x="3733" y="0"/>
                </a:cubicBezTo>
                <a:cubicBezTo>
                  <a:pt x="3794" y="0"/>
                  <a:pt x="3794" y="0"/>
                  <a:pt x="3794" y="0"/>
                </a:cubicBezTo>
                <a:cubicBezTo>
                  <a:pt x="3794" y="8"/>
                  <a:pt x="3794" y="8"/>
                  <a:pt x="3794" y="8"/>
                </a:cubicBezTo>
                <a:cubicBezTo>
                  <a:pt x="3768" y="8"/>
                  <a:pt x="3768" y="8"/>
                  <a:pt x="3768" y="8"/>
                </a:cubicBezTo>
                <a:cubicBezTo>
                  <a:pt x="3768" y="70"/>
                  <a:pt x="3768" y="70"/>
                  <a:pt x="3768" y="70"/>
                </a:cubicBezTo>
                <a:cubicBezTo>
                  <a:pt x="3759" y="70"/>
                  <a:pt x="3759" y="70"/>
                  <a:pt x="3759" y="70"/>
                </a:cubicBezTo>
                <a:cubicBezTo>
                  <a:pt x="3759" y="8"/>
                  <a:pt x="3759" y="8"/>
                  <a:pt x="3759" y="8"/>
                </a:cubicBezTo>
                <a:lnTo>
                  <a:pt x="3733" y="8"/>
                </a:lnTo>
                <a:close/>
                <a:moveTo>
                  <a:pt x="3825" y="0"/>
                </a:moveTo>
                <a:cubicBezTo>
                  <a:pt x="3851" y="59"/>
                  <a:pt x="3851" y="59"/>
                  <a:pt x="3851" y="59"/>
                </a:cubicBezTo>
                <a:cubicBezTo>
                  <a:pt x="3877" y="0"/>
                  <a:pt x="3877" y="0"/>
                  <a:pt x="3877" y="0"/>
                </a:cubicBezTo>
                <a:cubicBezTo>
                  <a:pt x="3890" y="0"/>
                  <a:pt x="3890" y="0"/>
                  <a:pt x="3890" y="0"/>
                </a:cubicBezTo>
                <a:cubicBezTo>
                  <a:pt x="3890" y="70"/>
                  <a:pt x="3890" y="70"/>
                  <a:pt x="3890" y="70"/>
                </a:cubicBezTo>
                <a:cubicBezTo>
                  <a:pt x="3881" y="70"/>
                  <a:pt x="3881" y="70"/>
                  <a:pt x="3881" y="70"/>
                </a:cubicBezTo>
                <a:cubicBezTo>
                  <a:pt x="3881" y="12"/>
                  <a:pt x="3881" y="12"/>
                  <a:pt x="3881" y="12"/>
                </a:cubicBezTo>
                <a:cubicBezTo>
                  <a:pt x="3881" y="12"/>
                  <a:pt x="3881" y="12"/>
                  <a:pt x="3881" y="12"/>
                </a:cubicBezTo>
                <a:cubicBezTo>
                  <a:pt x="3855" y="70"/>
                  <a:pt x="3855" y="70"/>
                  <a:pt x="3855" y="70"/>
                </a:cubicBezTo>
                <a:cubicBezTo>
                  <a:pt x="3847" y="70"/>
                  <a:pt x="3847" y="70"/>
                  <a:pt x="3847" y="70"/>
                </a:cubicBezTo>
                <a:cubicBezTo>
                  <a:pt x="3821" y="12"/>
                  <a:pt x="3821" y="12"/>
                  <a:pt x="3821" y="12"/>
                </a:cubicBezTo>
                <a:cubicBezTo>
                  <a:pt x="3821" y="12"/>
                  <a:pt x="3821" y="12"/>
                  <a:pt x="3821" y="12"/>
                </a:cubicBezTo>
                <a:cubicBezTo>
                  <a:pt x="3821" y="70"/>
                  <a:pt x="3821" y="70"/>
                  <a:pt x="3821" y="70"/>
                </a:cubicBezTo>
                <a:cubicBezTo>
                  <a:pt x="3812" y="70"/>
                  <a:pt x="3812" y="70"/>
                  <a:pt x="3812" y="70"/>
                </a:cubicBezTo>
                <a:cubicBezTo>
                  <a:pt x="3812" y="0"/>
                  <a:pt x="3812" y="0"/>
                  <a:pt x="3812" y="0"/>
                </a:cubicBezTo>
                <a:lnTo>
                  <a:pt x="3825" y="0"/>
                </a:lnTo>
                <a:close/>
              </a:path>
            </a:pathLst>
          </a:custGeom>
          <a:solidFill>
            <a:srgbClr val="3232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718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4"/>
          <p:cNvGrpSpPr>
            <a:grpSpLocks noChangeAspect="1"/>
          </p:cNvGrpSpPr>
          <p:nvPr/>
        </p:nvGrpSpPr>
        <p:grpSpPr bwMode="auto">
          <a:xfrm>
            <a:off x="4316413" y="3065463"/>
            <a:ext cx="733425" cy="735012"/>
            <a:chOff x="2649" y="1931"/>
            <a:chExt cx="462" cy="463"/>
          </a:xfrm>
        </p:grpSpPr>
        <p:sp>
          <p:nvSpPr>
            <p:cNvPr id="14" name="Freeform 6"/>
            <p:cNvSpPr>
              <a:spLocks/>
            </p:cNvSpPr>
            <p:nvPr/>
          </p:nvSpPr>
          <p:spPr bwMode="auto">
            <a:xfrm>
              <a:off x="2880" y="1931"/>
              <a:ext cx="231" cy="372"/>
            </a:xfrm>
            <a:custGeom>
              <a:avLst/>
              <a:gdLst>
                <a:gd name="T0" fmla="*/ 231 w 231"/>
                <a:gd name="T1" fmla="*/ 372 h 372"/>
                <a:gd name="T2" fmla="*/ 231 w 231"/>
                <a:gd name="T3" fmla="*/ 0 h 372"/>
                <a:gd name="T4" fmla="*/ 141 w 231"/>
                <a:gd name="T5" fmla="*/ 0 h 372"/>
                <a:gd name="T6" fmla="*/ 0 w 231"/>
                <a:gd name="T7" fmla="*/ 141 h 372"/>
                <a:gd name="T8" fmla="*/ 231 w 231"/>
                <a:gd name="T9" fmla="*/ 372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72">
                  <a:moveTo>
                    <a:pt x="231" y="372"/>
                  </a:moveTo>
                  <a:lnTo>
                    <a:pt x="231" y="0"/>
                  </a:lnTo>
                  <a:lnTo>
                    <a:pt x="141" y="0"/>
                  </a:lnTo>
                  <a:lnTo>
                    <a:pt x="0" y="141"/>
                  </a:lnTo>
                  <a:lnTo>
                    <a:pt x="231" y="372"/>
                  </a:lnTo>
                  <a:close/>
                </a:path>
              </a:pathLst>
            </a:custGeom>
            <a:solidFill>
              <a:srgbClr val="008A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7"/>
            <p:cNvSpPr>
              <a:spLocks/>
            </p:cNvSpPr>
            <p:nvPr/>
          </p:nvSpPr>
          <p:spPr bwMode="auto">
            <a:xfrm>
              <a:off x="2649" y="2022"/>
              <a:ext cx="231" cy="372"/>
            </a:xfrm>
            <a:custGeom>
              <a:avLst/>
              <a:gdLst>
                <a:gd name="T0" fmla="*/ 0 w 231"/>
                <a:gd name="T1" fmla="*/ 0 h 372"/>
                <a:gd name="T2" fmla="*/ 0 w 231"/>
                <a:gd name="T3" fmla="*/ 372 h 372"/>
                <a:gd name="T4" fmla="*/ 91 w 231"/>
                <a:gd name="T5" fmla="*/ 372 h 372"/>
                <a:gd name="T6" fmla="*/ 231 w 231"/>
                <a:gd name="T7" fmla="*/ 231 h 372"/>
                <a:gd name="T8" fmla="*/ 0 w 231"/>
                <a:gd name="T9" fmla="*/ 0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72">
                  <a:moveTo>
                    <a:pt x="0" y="0"/>
                  </a:moveTo>
                  <a:lnTo>
                    <a:pt x="0" y="372"/>
                  </a:lnTo>
                  <a:lnTo>
                    <a:pt x="91" y="372"/>
                  </a:lnTo>
                  <a:lnTo>
                    <a:pt x="231" y="231"/>
                  </a:lnTo>
                  <a:lnTo>
                    <a:pt x="0" y="0"/>
                  </a:lnTo>
                  <a:close/>
                </a:path>
              </a:pathLst>
            </a:custGeom>
            <a:solidFill>
              <a:srgbClr val="3AF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8"/>
            <p:cNvSpPr>
              <a:spLocks/>
            </p:cNvSpPr>
            <p:nvPr/>
          </p:nvSpPr>
          <p:spPr bwMode="auto">
            <a:xfrm>
              <a:off x="2740" y="2162"/>
              <a:ext cx="371" cy="232"/>
            </a:xfrm>
            <a:custGeom>
              <a:avLst/>
              <a:gdLst>
                <a:gd name="T0" fmla="*/ 0 w 371"/>
                <a:gd name="T1" fmla="*/ 232 h 232"/>
                <a:gd name="T2" fmla="*/ 371 w 371"/>
                <a:gd name="T3" fmla="*/ 232 h 232"/>
                <a:gd name="T4" fmla="*/ 371 w 371"/>
                <a:gd name="T5" fmla="*/ 141 h 232"/>
                <a:gd name="T6" fmla="*/ 231 w 371"/>
                <a:gd name="T7" fmla="*/ 0 h 232"/>
                <a:gd name="T8" fmla="*/ 0 w 371"/>
                <a:gd name="T9" fmla="*/ 232 h 2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232">
                  <a:moveTo>
                    <a:pt x="0" y="232"/>
                  </a:moveTo>
                  <a:lnTo>
                    <a:pt x="371" y="232"/>
                  </a:lnTo>
                  <a:lnTo>
                    <a:pt x="371" y="141"/>
                  </a:lnTo>
                  <a:lnTo>
                    <a:pt x="231" y="0"/>
                  </a:lnTo>
                  <a:lnTo>
                    <a:pt x="0" y="232"/>
                  </a:lnTo>
                  <a:close/>
                </a:path>
              </a:pathLst>
            </a:custGeom>
            <a:solidFill>
              <a:srgbClr val="00644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9"/>
            <p:cNvSpPr>
              <a:spLocks/>
            </p:cNvSpPr>
            <p:nvPr/>
          </p:nvSpPr>
          <p:spPr bwMode="auto">
            <a:xfrm>
              <a:off x="2649" y="1931"/>
              <a:ext cx="372" cy="231"/>
            </a:xfrm>
            <a:custGeom>
              <a:avLst/>
              <a:gdLst>
                <a:gd name="T0" fmla="*/ 372 w 372"/>
                <a:gd name="T1" fmla="*/ 0 h 231"/>
                <a:gd name="T2" fmla="*/ 0 w 372"/>
                <a:gd name="T3" fmla="*/ 0 h 231"/>
                <a:gd name="T4" fmla="*/ 0 w 372"/>
                <a:gd name="T5" fmla="*/ 91 h 231"/>
                <a:gd name="T6" fmla="*/ 141 w 372"/>
                <a:gd name="T7" fmla="*/ 231 h 231"/>
                <a:gd name="T8" fmla="*/ 372 w 372"/>
                <a:gd name="T9" fmla="*/ 0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231">
                  <a:moveTo>
                    <a:pt x="372" y="0"/>
                  </a:moveTo>
                  <a:lnTo>
                    <a:pt x="0" y="0"/>
                  </a:lnTo>
                  <a:lnTo>
                    <a:pt x="0" y="91"/>
                  </a:lnTo>
                  <a:lnTo>
                    <a:pt x="141" y="231"/>
                  </a:lnTo>
                  <a:lnTo>
                    <a:pt x="372" y="0"/>
                  </a:lnTo>
                  <a:close/>
                </a:path>
              </a:pathLst>
            </a:custGeom>
            <a:solidFill>
              <a:srgbClr val="00C4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8" name="Freeform 5"/>
          <p:cNvSpPr>
            <a:spLocks noEditPoints="1"/>
          </p:cNvSpPr>
          <p:nvPr/>
        </p:nvSpPr>
        <p:spPr bwMode="auto">
          <a:xfrm>
            <a:off x="5359400" y="3149600"/>
            <a:ext cx="2514600" cy="512763"/>
          </a:xfrm>
          <a:custGeom>
            <a:avLst/>
            <a:gdLst>
              <a:gd name="T0" fmla="*/ 1541931388 w 3890"/>
              <a:gd name="T1" fmla="*/ 210951087 h 791"/>
              <a:gd name="T2" fmla="*/ 1625504668 w 3890"/>
              <a:gd name="T3" fmla="*/ 332395536 h 791"/>
              <a:gd name="T4" fmla="*/ 1498472765 w 3890"/>
              <a:gd name="T5" fmla="*/ 218935540 h 791"/>
              <a:gd name="T6" fmla="*/ 1462536610 w 3890"/>
              <a:gd name="T7" fmla="*/ 326932762 h 791"/>
              <a:gd name="T8" fmla="*/ 1498472765 w 3890"/>
              <a:gd name="T9" fmla="*/ 0 h 791"/>
              <a:gd name="T10" fmla="*/ 1622161996 w 3890"/>
              <a:gd name="T11" fmla="*/ 90768126 h 791"/>
              <a:gd name="T12" fmla="*/ 1625504668 w 3890"/>
              <a:gd name="T13" fmla="*/ 134050899 h 791"/>
              <a:gd name="T14" fmla="*/ 183861863 w 3890"/>
              <a:gd name="T15" fmla="*/ 326932762 h 791"/>
              <a:gd name="T16" fmla="*/ 37607815 w 3890"/>
              <a:gd name="T17" fmla="*/ 290373603 h 791"/>
              <a:gd name="T18" fmla="*/ 0 w 3890"/>
              <a:gd name="T19" fmla="*/ 10925547 h 791"/>
              <a:gd name="T20" fmla="*/ 310893120 w 3890"/>
              <a:gd name="T21" fmla="*/ 91608254 h 791"/>
              <a:gd name="T22" fmla="*/ 317997350 w 3890"/>
              <a:gd name="T23" fmla="*/ 331975472 h 791"/>
              <a:gd name="T24" fmla="*/ 401153039 w 3890"/>
              <a:gd name="T25" fmla="*/ 266840958 h 791"/>
              <a:gd name="T26" fmla="*/ 239020164 w 3890"/>
              <a:gd name="T27" fmla="*/ 225659153 h 791"/>
              <a:gd name="T28" fmla="*/ 412435125 w 3890"/>
              <a:gd name="T29" fmla="*/ 207169217 h 791"/>
              <a:gd name="T30" fmla="*/ 311311359 w 3890"/>
              <a:gd name="T31" fmla="*/ 124385543 h 791"/>
              <a:gd name="T32" fmla="*/ 239020164 w 3890"/>
              <a:gd name="T33" fmla="*/ 194142703 h 791"/>
              <a:gd name="T34" fmla="*/ 916383590 w 3890"/>
              <a:gd name="T35" fmla="*/ 91608254 h 791"/>
              <a:gd name="T36" fmla="*/ 786426605 w 3890"/>
              <a:gd name="T37" fmla="*/ 91608254 h 791"/>
              <a:gd name="T38" fmla="*/ 724164722 w 3890"/>
              <a:gd name="T39" fmla="*/ 130269028 h 791"/>
              <a:gd name="T40" fmla="*/ 691570593 w 3890"/>
              <a:gd name="T41" fmla="*/ 96230900 h 791"/>
              <a:gd name="T42" fmla="*/ 727924986 w 3890"/>
              <a:gd name="T43" fmla="*/ 326932762 h 791"/>
              <a:gd name="T44" fmla="*/ 777233771 w 3890"/>
              <a:gd name="T45" fmla="*/ 126486510 h 791"/>
              <a:gd name="T46" fmla="*/ 821945169 w 3890"/>
              <a:gd name="T47" fmla="*/ 326932762 h 791"/>
              <a:gd name="T48" fmla="*/ 858717800 w 3890"/>
              <a:gd name="T49" fmla="*/ 178594510 h 791"/>
              <a:gd name="T50" fmla="*/ 952320391 w 3890"/>
              <a:gd name="T51" fmla="*/ 178173798 h 791"/>
              <a:gd name="T52" fmla="*/ 989092376 w 3890"/>
              <a:gd name="T53" fmla="*/ 326932762 h 791"/>
              <a:gd name="T54" fmla="*/ 916383590 w 3890"/>
              <a:gd name="T55" fmla="*/ 91608254 h 791"/>
              <a:gd name="T56" fmla="*/ 1030879340 w 3890"/>
              <a:gd name="T57" fmla="*/ 211791863 h 791"/>
              <a:gd name="T58" fmla="*/ 1220590719 w 3890"/>
              <a:gd name="T59" fmla="*/ 283649990 h 791"/>
              <a:gd name="T60" fmla="*/ 1225187459 w 3890"/>
              <a:gd name="T61" fmla="*/ 326932762 h 791"/>
              <a:gd name="T62" fmla="*/ 1255274099 w 3890"/>
              <a:gd name="T63" fmla="*/ 96230900 h 791"/>
              <a:gd name="T64" fmla="*/ 1221008957 w 3890"/>
              <a:gd name="T65" fmla="*/ 139093608 h 791"/>
              <a:gd name="T66" fmla="*/ 1136599846 w 3890"/>
              <a:gd name="T67" fmla="*/ 91608254 h 791"/>
              <a:gd name="T68" fmla="*/ 1219337297 w 3890"/>
              <a:gd name="T69" fmla="*/ 211371799 h 791"/>
              <a:gd name="T70" fmla="*/ 1067233733 w 3890"/>
              <a:gd name="T71" fmla="*/ 211791863 h 791"/>
              <a:gd name="T72" fmla="*/ 1410720982 w 3890"/>
              <a:gd name="T73" fmla="*/ 93709221 h 791"/>
              <a:gd name="T74" fmla="*/ 1344697541 w 3890"/>
              <a:gd name="T75" fmla="*/ 132790059 h 791"/>
              <a:gd name="T76" fmla="*/ 1311268229 w 3890"/>
              <a:gd name="T77" fmla="*/ 96230900 h 791"/>
              <a:gd name="T78" fmla="*/ 1348040860 w 3890"/>
              <a:gd name="T79" fmla="*/ 326932762 h 791"/>
              <a:gd name="T80" fmla="*/ 1426181570 w 3890"/>
              <a:gd name="T81" fmla="*/ 131109156 h 791"/>
              <a:gd name="T82" fmla="*/ 1410720982 w 3890"/>
              <a:gd name="T83" fmla="*/ 93709221 h 791"/>
              <a:gd name="T84" fmla="*/ 641426624 w 3890"/>
              <a:gd name="T85" fmla="*/ 90768126 h 791"/>
              <a:gd name="T86" fmla="*/ 450043586 w 3890"/>
              <a:gd name="T87" fmla="*/ 90768126 h 791"/>
              <a:gd name="T88" fmla="*/ 447118505 w 3890"/>
              <a:gd name="T89" fmla="*/ 137412705 h 791"/>
              <a:gd name="T90" fmla="*/ 447118505 w 3890"/>
              <a:gd name="T91" fmla="*/ 285330893 h 791"/>
              <a:gd name="T92" fmla="*/ 450043586 w 3890"/>
              <a:gd name="T93" fmla="*/ 332395536 h 791"/>
              <a:gd name="T94" fmla="*/ 641426624 w 3890"/>
              <a:gd name="T95" fmla="*/ 332395536 h 791"/>
              <a:gd name="T96" fmla="*/ 644351705 w 3890"/>
              <a:gd name="T97" fmla="*/ 284910181 h 791"/>
              <a:gd name="T98" fmla="*/ 644351705 w 3890"/>
              <a:gd name="T99" fmla="*/ 135731802 h 791"/>
              <a:gd name="T100" fmla="*/ 1559899465 w 3890"/>
              <a:gd name="T101" fmla="*/ 3361806 h 791"/>
              <a:gd name="T102" fmla="*/ 1585389364 w 3890"/>
              <a:gd name="T103" fmla="*/ 0 h 791"/>
              <a:gd name="T104" fmla="*/ 1574524870 w 3890"/>
              <a:gd name="T105" fmla="*/ 3361806 h 791"/>
              <a:gd name="T106" fmla="*/ 1570763960 w 3890"/>
              <a:gd name="T107" fmla="*/ 29415482 h 791"/>
              <a:gd name="T108" fmla="*/ 1559899465 w 3890"/>
              <a:gd name="T109" fmla="*/ 3361806 h 791"/>
              <a:gd name="T110" fmla="*/ 1609207604 w 3890"/>
              <a:gd name="T111" fmla="*/ 24792837 h 791"/>
              <a:gd name="T112" fmla="*/ 1625504668 w 3890"/>
              <a:gd name="T113" fmla="*/ 0 h 791"/>
              <a:gd name="T114" fmla="*/ 1621743758 w 3890"/>
              <a:gd name="T115" fmla="*/ 29415482 h 791"/>
              <a:gd name="T116" fmla="*/ 1621743758 w 3890"/>
              <a:gd name="T117" fmla="*/ 5042710 h 791"/>
              <a:gd name="T118" fmla="*/ 1607536591 w 3890"/>
              <a:gd name="T119" fmla="*/ 29415482 h 791"/>
              <a:gd name="T120" fmla="*/ 1596672097 w 3890"/>
              <a:gd name="T121" fmla="*/ 5042710 h 791"/>
              <a:gd name="T122" fmla="*/ 1592911186 w 3890"/>
              <a:gd name="T123" fmla="*/ 29415482 h 791"/>
              <a:gd name="T124" fmla="*/ 1598343110 w 3890"/>
              <a:gd name="T125" fmla="*/ 0 h 7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90" h="791">
                <a:moveTo>
                  <a:pt x="3890" y="319"/>
                </a:moveTo>
                <a:cubicBezTo>
                  <a:pt x="3690" y="502"/>
                  <a:pt x="3690" y="502"/>
                  <a:pt x="3690" y="502"/>
                </a:cubicBezTo>
                <a:cubicBezTo>
                  <a:pt x="3890" y="685"/>
                  <a:pt x="3890" y="685"/>
                  <a:pt x="3890" y="685"/>
                </a:cubicBezTo>
                <a:cubicBezTo>
                  <a:pt x="3890" y="791"/>
                  <a:pt x="3890" y="791"/>
                  <a:pt x="3890" y="791"/>
                </a:cubicBezTo>
                <a:cubicBezTo>
                  <a:pt x="3883" y="791"/>
                  <a:pt x="3883" y="791"/>
                  <a:pt x="3883" y="791"/>
                </a:cubicBezTo>
                <a:cubicBezTo>
                  <a:pt x="3586" y="521"/>
                  <a:pt x="3586" y="521"/>
                  <a:pt x="3586" y="521"/>
                </a:cubicBezTo>
                <a:cubicBezTo>
                  <a:pt x="3586" y="778"/>
                  <a:pt x="3586" y="778"/>
                  <a:pt x="3586" y="778"/>
                </a:cubicBezTo>
                <a:cubicBezTo>
                  <a:pt x="3500" y="778"/>
                  <a:pt x="3500" y="778"/>
                  <a:pt x="3500" y="778"/>
                </a:cubicBezTo>
                <a:cubicBezTo>
                  <a:pt x="3500" y="0"/>
                  <a:pt x="3500" y="0"/>
                  <a:pt x="3500" y="0"/>
                </a:cubicBezTo>
                <a:cubicBezTo>
                  <a:pt x="3586" y="0"/>
                  <a:pt x="3586" y="0"/>
                  <a:pt x="3586" y="0"/>
                </a:cubicBezTo>
                <a:cubicBezTo>
                  <a:pt x="3586" y="486"/>
                  <a:pt x="3586" y="486"/>
                  <a:pt x="3586" y="486"/>
                </a:cubicBezTo>
                <a:cubicBezTo>
                  <a:pt x="3882" y="216"/>
                  <a:pt x="3882" y="216"/>
                  <a:pt x="3882" y="216"/>
                </a:cubicBezTo>
                <a:cubicBezTo>
                  <a:pt x="3890" y="216"/>
                  <a:pt x="3890" y="216"/>
                  <a:pt x="3890" y="216"/>
                </a:cubicBezTo>
                <a:lnTo>
                  <a:pt x="3890" y="319"/>
                </a:lnTo>
                <a:close/>
                <a:moveTo>
                  <a:pt x="0" y="778"/>
                </a:moveTo>
                <a:cubicBezTo>
                  <a:pt x="440" y="778"/>
                  <a:pt x="440" y="778"/>
                  <a:pt x="440" y="778"/>
                </a:cubicBezTo>
                <a:cubicBezTo>
                  <a:pt x="440" y="691"/>
                  <a:pt x="440" y="691"/>
                  <a:pt x="440" y="691"/>
                </a:cubicBezTo>
                <a:cubicBezTo>
                  <a:pt x="90" y="691"/>
                  <a:pt x="90" y="691"/>
                  <a:pt x="90" y="691"/>
                </a:cubicBezTo>
                <a:cubicBezTo>
                  <a:pt x="90" y="26"/>
                  <a:pt x="90" y="26"/>
                  <a:pt x="90" y="26"/>
                </a:cubicBezTo>
                <a:cubicBezTo>
                  <a:pt x="0" y="26"/>
                  <a:pt x="0" y="26"/>
                  <a:pt x="0" y="26"/>
                </a:cubicBezTo>
                <a:lnTo>
                  <a:pt x="0" y="778"/>
                </a:lnTo>
                <a:close/>
                <a:moveTo>
                  <a:pt x="744" y="218"/>
                </a:moveTo>
                <a:cubicBezTo>
                  <a:pt x="609" y="218"/>
                  <a:pt x="486" y="327"/>
                  <a:pt x="486" y="504"/>
                </a:cubicBezTo>
                <a:cubicBezTo>
                  <a:pt x="486" y="676"/>
                  <a:pt x="599" y="790"/>
                  <a:pt x="761" y="790"/>
                </a:cubicBezTo>
                <a:cubicBezTo>
                  <a:pt x="833" y="790"/>
                  <a:pt x="900" y="772"/>
                  <a:pt x="960" y="728"/>
                </a:cubicBezTo>
                <a:cubicBezTo>
                  <a:pt x="960" y="635"/>
                  <a:pt x="960" y="635"/>
                  <a:pt x="960" y="635"/>
                </a:cubicBezTo>
                <a:cubicBezTo>
                  <a:pt x="897" y="688"/>
                  <a:pt x="827" y="711"/>
                  <a:pt x="764" y="711"/>
                </a:cubicBezTo>
                <a:cubicBezTo>
                  <a:pt x="666" y="711"/>
                  <a:pt x="580" y="650"/>
                  <a:pt x="572" y="537"/>
                </a:cubicBezTo>
                <a:cubicBezTo>
                  <a:pt x="983" y="537"/>
                  <a:pt x="983" y="537"/>
                  <a:pt x="983" y="537"/>
                </a:cubicBezTo>
                <a:cubicBezTo>
                  <a:pt x="984" y="526"/>
                  <a:pt x="987" y="502"/>
                  <a:pt x="987" y="493"/>
                </a:cubicBezTo>
                <a:cubicBezTo>
                  <a:pt x="987" y="312"/>
                  <a:pt x="878" y="218"/>
                  <a:pt x="744" y="218"/>
                </a:cubicBezTo>
                <a:close/>
                <a:moveTo>
                  <a:pt x="745" y="296"/>
                </a:moveTo>
                <a:cubicBezTo>
                  <a:pt x="822" y="296"/>
                  <a:pt x="899" y="345"/>
                  <a:pt x="902" y="462"/>
                </a:cubicBezTo>
                <a:cubicBezTo>
                  <a:pt x="572" y="462"/>
                  <a:pt x="572" y="462"/>
                  <a:pt x="572" y="462"/>
                </a:cubicBezTo>
                <a:cubicBezTo>
                  <a:pt x="577" y="372"/>
                  <a:pt x="647" y="296"/>
                  <a:pt x="745" y="296"/>
                </a:cubicBezTo>
                <a:close/>
                <a:moveTo>
                  <a:pt x="2193" y="218"/>
                </a:moveTo>
                <a:cubicBezTo>
                  <a:pt x="2120" y="218"/>
                  <a:pt x="2067" y="256"/>
                  <a:pt x="2035" y="313"/>
                </a:cubicBezTo>
                <a:cubicBezTo>
                  <a:pt x="2009" y="252"/>
                  <a:pt x="1960" y="218"/>
                  <a:pt x="1882" y="218"/>
                </a:cubicBezTo>
                <a:cubicBezTo>
                  <a:pt x="1814" y="218"/>
                  <a:pt x="1763" y="257"/>
                  <a:pt x="1735" y="310"/>
                </a:cubicBezTo>
                <a:cubicBezTo>
                  <a:pt x="1733" y="310"/>
                  <a:pt x="1733" y="310"/>
                  <a:pt x="1733" y="310"/>
                </a:cubicBezTo>
                <a:cubicBezTo>
                  <a:pt x="1723" y="229"/>
                  <a:pt x="1723" y="229"/>
                  <a:pt x="1723" y="229"/>
                </a:cubicBezTo>
                <a:cubicBezTo>
                  <a:pt x="1655" y="229"/>
                  <a:pt x="1655" y="229"/>
                  <a:pt x="1655" y="229"/>
                </a:cubicBezTo>
                <a:cubicBezTo>
                  <a:pt x="1655" y="778"/>
                  <a:pt x="1655" y="778"/>
                  <a:pt x="1655" y="778"/>
                </a:cubicBezTo>
                <a:cubicBezTo>
                  <a:pt x="1742" y="778"/>
                  <a:pt x="1742" y="778"/>
                  <a:pt x="1742" y="778"/>
                </a:cubicBezTo>
                <a:cubicBezTo>
                  <a:pt x="1742" y="431"/>
                  <a:pt x="1742" y="431"/>
                  <a:pt x="1742" y="431"/>
                </a:cubicBezTo>
                <a:cubicBezTo>
                  <a:pt x="1742" y="364"/>
                  <a:pt x="1784" y="301"/>
                  <a:pt x="1860" y="301"/>
                </a:cubicBezTo>
                <a:cubicBezTo>
                  <a:pt x="1935" y="301"/>
                  <a:pt x="1967" y="345"/>
                  <a:pt x="1967" y="424"/>
                </a:cubicBezTo>
                <a:cubicBezTo>
                  <a:pt x="1967" y="778"/>
                  <a:pt x="1967" y="778"/>
                  <a:pt x="1967" y="778"/>
                </a:cubicBezTo>
                <a:cubicBezTo>
                  <a:pt x="2055" y="778"/>
                  <a:pt x="2055" y="778"/>
                  <a:pt x="2055" y="778"/>
                </a:cubicBezTo>
                <a:cubicBezTo>
                  <a:pt x="2055" y="425"/>
                  <a:pt x="2055" y="425"/>
                  <a:pt x="2055" y="425"/>
                </a:cubicBezTo>
                <a:cubicBezTo>
                  <a:pt x="2055" y="361"/>
                  <a:pt x="2097" y="301"/>
                  <a:pt x="2172" y="301"/>
                </a:cubicBezTo>
                <a:cubicBezTo>
                  <a:pt x="2247" y="301"/>
                  <a:pt x="2279" y="345"/>
                  <a:pt x="2279" y="424"/>
                </a:cubicBezTo>
                <a:cubicBezTo>
                  <a:pt x="2279" y="778"/>
                  <a:pt x="2279" y="778"/>
                  <a:pt x="2279" y="778"/>
                </a:cubicBezTo>
                <a:cubicBezTo>
                  <a:pt x="2367" y="778"/>
                  <a:pt x="2367" y="778"/>
                  <a:pt x="2367" y="778"/>
                </a:cubicBezTo>
                <a:cubicBezTo>
                  <a:pt x="2367" y="412"/>
                  <a:pt x="2367" y="412"/>
                  <a:pt x="2367" y="412"/>
                </a:cubicBezTo>
                <a:cubicBezTo>
                  <a:pt x="2367" y="297"/>
                  <a:pt x="2313" y="218"/>
                  <a:pt x="2193" y="218"/>
                </a:cubicBezTo>
                <a:close/>
                <a:moveTo>
                  <a:pt x="2720" y="218"/>
                </a:moveTo>
                <a:cubicBezTo>
                  <a:pt x="2589" y="218"/>
                  <a:pt x="2467" y="328"/>
                  <a:pt x="2467" y="504"/>
                </a:cubicBezTo>
                <a:cubicBezTo>
                  <a:pt x="2467" y="678"/>
                  <a:pt x="2589" y="790"/>
                  <a:pt x="2720" y="790"/>
                </a:cubicBezTo>
                <a:cubicBezTo>
                  <a:pt x="2802" y="790"/>
                  <a:pt x="2880" y="751"/>
                  <a:pt x="2921" y="675"/>
                </a:cubicBezTo>
                <a:cubicBezTo>
                  <a:pt x="2922" y="675"/>
                  <a:pt x="2922" y="675"/>
                  <a:pt x="2922" y="675"/>
                </a:cubicBezTo>
                <a:cubicBezTo>
                  <a:pt x="2932" y="778"/>
                  <a:pt x="2932" y="778"/>
                  <a:pt x="2932" y="778"/>
                </a:cubicBezTo>
                <a:cubicBezTo>
                  <a:pt x="3004" y="778"/>
                  <a:pt x="3004" y="778"/>
                  <a:pt x="3004" y="778"/>
                </a:cubicBezTo>
                <a:cubicBezTo>
                  <a:pt x="3004" y="229"/>
                  <a:pt x="3004" y="229"/>
                  <a:pt x="3004" y="229"/>
                </a:cubicBezTo>
                <a:cubicBezTo>
                  <a:pt x="2932" y="229"/>
                  <a:pt x="2932" y="229"/>
                  <a:pt x="2932" y="229"/>
                </a:cubicBezTo>
                <a:cubicBezTo>
                  <a:pt x="2922" y="331"/>
                  <a:pt x="2922" y="331"/>
                  <a:pt x="2922" y="331"/>
                </a:cubicBezTo>
                <a:cubicBezTo>
                  <a:pt x="2921" y="331"/>
                  <a:pt x="2921" y="331"/>
                  <a:pt x="2921" y="331"/>
                </a:cubicBezTo>
                <a:cubicBezTo>
                  <a:pt x="2880" y="256"/>
                  <a:pt x="2802" y="218"/>
                  <a:pt x="2720" y="218"/>
                </a:cubicBezTo>
                <a:close/>
                <a:moveTo>
                  <a:pt x="2736" y="299"/>
                </a:moveTo>
                <a:cubicBezTo>
                  <a:pt x="2840" y="299"/>
                  <a:pt x="2918" y="382"/>
                  <a:pt x="2918" y="503"/>
                </a:cubicBezTo>
                <a:cubicBezTo>
                  <a:pt x="2918" y="624"/>
                  <a:pt x="2840" y="708"/>
                  <a:pt x="2736" y="708"/>
                </a:cubicBezTo>
                <a:cubicBezTo>
                  <a:pt x="2634" y="708"/>
                  <a:pt x="2554" y="625"/>
                  <a:pt x="2554" y="504"/>
                </a:cubicBezTo>
                <a:cubicBezTo>
                  <a:pt x="2554" y="381"/>
                  <a:pt x="2634" y="299"/>
                  <a:pt x="2736" y="299"/>
                </a:cubicBezTo>
                <a:close/>
                <a:moveTo>
                  <a:pt x="3376" y="223"/>
                </a:moveTo>
                <a:cubicBezTo>
                  <a:pt x="3329" y="223"/>
                  <a:pt x="3256" y="245"/>
                  <a:pt x="3219" y="316"/>
                </a:cubicBezTo>
                <a:cubicBezTo>
                  <a:pt x="3218" y="316"/>
                  <a:pt x="3218" y="316"/>
                  <a:pt x="3218" y="316"/>
                </a:cubicBezTo>
                <a:cubicBezTo>
                  <a:pt x="3209" y="229"/>
                  <a:pt x="3209" y="229"/>
                  <a:pt x="3209" y="229"/>
                </a:cubicBezTo>
                <a:cubicBezTo>
                  <a:pt x="3138" y="229"/>
                  <a:pt x="3138" y="229"/>
                  <a:pt x="3138" y="229"/>
                </a:cubicBezTo>
                <a:cubicBezTo>
                  <a:pt x="3138" y="778"/>
                  <a:pt x="3138" y="778"/>
                  <a:pt x="3138" y="778"/>
                </a:cubicBezTo>
                <a:cubicBezTo>
                  <a:pt x="3226" y="778"/>
                  <a:pt x="3226" y="778"/>
                  <a:pt x="3226" y="778"/>
                </a:cubicBezTo>
                <a:cubicBezTo>
                  <a:pt x="3226" y="462"/>
                  <a:pt x="3226" y="462"/>
                  <a:pt x="3226" y="462"/>
                </a:cubicBezTo>
                <a:cubicBezTo>
                  <a:pt x="3226" y="334"/>
                  <a:pt x="3329" y="295"/>
                  <a:pt x="3413" y="312"/>
                </a:cubicBezTo>
                <a:cubicBezTo>
                  <a:pt x="3413" y="226"/>
                  <a:pt x="3413" y="226"/>
                  <a:pt x="3413" y="226"/>
                </a:cubicBezTo>
                <a:cubicBezTo>
                  <a:pt x="3402" y="224"/>
                  <a:pt x="3391" y="223"/>
                  <a:pt x="3376" y="223"/>
                </a:cubicBezTo>
                <a:close/>
                <a:moveTo>
                  <a:pt x="1542" y="216"/>
                </a:moveTo>
                <a:cubicBezTo>
                  <a:pt x="1535" y="216"/>
                  <a:pt x="1535" y="216"/>
                  <a:pt x="1535" y="216"/>
                </a:cubicBezTo>
                <a:cubicBezTo>
                  <a:pt x="1306" y="445"/>
                  <a:pt x="1306" y="445"/>
                  <a:pt x="1306" y="445"/>
                </a:cubicBezTo>
                <a:cubicBezTo>
                  <a:pt x="1077" y="216"/>
                  <a:pt x="1077" y="216"/>
                  <a:pt x="1077" y="216"/>
                </a:cubicBezTo>
                <a:cubicBezTo>
                  <a:pt x="1070" y="216"/>
                  <a:pt x="1070" y="216"/>
                  <a:pt x="1070" y="216"/>
                </a:cubicBezTo>
                <a:cubicBezTo>
                  <a:pt x="1070" y="327"/>
                  <a:pt x="1070" y="327"/>
                  <a:pt x="1070" y="327"/>
                </a:cubicBezTo>
                <a:cubicBezTo>
                  <a:pt x="1246" y="504"/>
                  <a:pt x="1246" y="504"/>
                  <a:pt x="1246" y="504"/>
                </a:cubicBezTo>
                <a:cubicBezTo>
                  <a:pt x="1070" y="679"/>
                  <a:pt x="1070" y="679"/>
                  <a:pt x="1070" y="679"/>
                </a:cubicBezTo>
                <a:cubicBezTo>
                  <a:pt x="1070" y="791"/>
                  <a:pt x="1070" y="791"/>
                  <a:pt x="1070" y="791"/>
                </a:cubicBezTo>
                <a:cubicBezTo>
                  <a:pt x="1077" y="791"/>
                  <a:pt x="1077" y="791"/>
                  <a:pt x="1077" y="791"/>
                </a:cubicBezTo>
                <a:cubicBezTo>
                  <a:pt x="1305" y="561"/>
                  <a:pt x="1305" y="561"/>
                  <a:pt x="1305" y="561"/>
                </a:cubicBezTo>
                <a:cubicBezTo>
                  <a:pt x="1535" y="791"/>
                  <a:pt x="1535" y="791"/>
                  <a:pt x="1535" y="791"/>
                </a:cubicBezTo>
                <a:cubicBezTo>
                  <a:pt x="1542" y="791"/>
                  <a:pt x="1542" y="791"/>
                  <a:pt x="1542" y="791"/>
                </a:cubicBezTo>
                <a:cubicBezTo>
                  <a:pt x="1542" y="678"/>
                  <a:pt x="1542" y="678"/>
                  <a:pt x="1542" y="678"/>
                </a:cubicBezTo>
                <a:cubicBezTo>
                  <a:pt x="1364" y="502"/>
                  <a:pt x="1364" y="502"/>
                  <a:pt x="1364" y="502"/>
                </a:cubicBezTo>
                <a:cubicBezTo>
                  <a:pt x="1542" y="323"/>
                  <a:pt x="1542" y="323"/>
                  <a:pt x="1542" y="323"/>
                </a:cubicBezTo>
                <a:lnTo>
                  <a:pt x="1542" y="216"/>
                </a:lnTo>
                <a:close/>
                <a:moveTo>
                  <a:pt x="3733" y="8"/>
                </a:moveTo>
                <a:cubicBezTo>
                  <a:pt x="3733" y="0"/>
                  <a:pt x="3733" y="0"/>
                  <a:pt x="3733" y="0"/>
                </a:cubicBezTo>
                <a:cubicBezTo>
                  <a:pt x="3794" y="0"/>
                  <a:pt x="3794" y="0"/>
                  <a:pt x="3794" y="0"/>
                </a:cubicBezTo>
                <a:cubicBezTo>
                  <a:pt x="3794" y="8"/>
                  <a:pt x="3794" y="8"/>
                  <a:pt x="3794" y="8"/>
                </a:cubicBezTo>
                <a:cubicBezTo>
                  <a:pt x="3768" y="8"/>
                  <a:pt x="3768" y="8"/>
                  <a:pt x="3768" y="8"/>
                </a:cubicBezTo>
                <a:cubicBezTo>
                  <a:pt x="3768" y="70"/>
                  <a:pt x="3768" y="70"/>
                  <a:pt x="3768" y="70"/>
                </a:cubicBezTo>
                <a:cubicBezTo>
                  <a:pt x="3759" y="70"/>
                  <a:pt x="3759" y="70"/>
                  <a:pt x="3759" y="70"/>
                </a:cubicBezTo>
                <a:cubicBezTo>
                  <a:pt x="3759" y="8"/>
                  <a:pt x="3759" y="8"/>
                  <a:pt x="3759" y="8"/>
                </a:cubicBezTo>
                <a:lnTo>
                  <a:pt x="3733" y="8"/>
                </a:lnTo>
                <a:close/>
                <a:moveTo>
                  <a:pt x="3825" y="0"/>
                </a:moveTo>
                <a:cubicBezTo>
                  <a:pt x="3851" y="59"/>
                  <a:pt x="3851" y="59"/>
                  <a:pt x="3851" y="59"/>
                </a:cubicBezTo>
                <a:cubicBezTo>
                  <a:pt x="3877" y="0"/>
                  <a:pt x="3877" y="0"/>
                  <a:pt x="3877" y="0"/>
                </a:cubicBezTo>
                <a:cubicBezTo>
                  <a:pt x="3890" y="0"/>
                  <a:pt x="3890" y="0"/>
                  <a:pt x="3890" y="0"/>
                </a:cubicBezTo>
                <a:cubicBezTo>
                  <a:pt x="3890" y="70"/>
                  <a:pt x="3890" y="70"/>
                  <a:pt x="3890" y="70"/>
                </a:cubicBezTo>
                <a:cubicBezTo>
                  <a:pt x="3881" y="70"/>
                  <a:pt x="3881" y="70"/>
                  <a:pt x="3881" y="70"/>
                </a:cubicBezTo>
                <a:cubicBezTo>
                  <a:pt x="3881" y="12"/>
                  <a:pt x="3881" y="12"/>
                  <a:pt x="3881" y="12"/>
                </a:cubicBezTo>
                <a:cubicBezTo>
                  <a:pt x="3881" y="12"/>
                  <a:pt x="3881" y="12"/>
                  <a:pt x="3881" y="12"/>
                </a:cubicBezTo>
                <a:cubicBezTo>
                  <a:pt x="3855" y="70"/>
                  <a:pt x="3855" y="70"/>
                  <a:pt x="3855" y="70"/>
                </a:cubicBezTo>
                <a:cubicBezTo>
                  <a:pt x="3847" y="70"/>
                  <a:pt x="3847" y="70"/>
                  <a:pt x="3847" y="70"/>
                </a:cubicBezTo>
                <a:cubicBezTo>
                  <a:pt x="3821" y="12"/>
                  <a:pt x="3821" y="12"/>
                  <a:pt x="3821" y="12"/>
                </a:cubicBezTo>
                <a:cubicBezTo>
                  <a:pt x="3821" y="12"/>
                  <a:pt x="3821" y="12"/>
                  <a:pt x="3821" y="12"/>
                </a:cubicBezTo>
                <a:cubicBezTo>
                  <a:pt x="3821" y="70"/>
                  <a:pt x="3821" y="70"/>
                  <a:pt x="3821" y="70"/>
                </a:cubicBezTo>
                <a:cubicBezTo>
                  <a:pt x="3812" y="70"/>
                  <a:pt x="3812" y="70"/>
                  <a:pt x="3812" y="70"/>
                </a:cubicBezTo>
                <a:cubicBezTo>
                  <a:pt x="3812" y="0"/>
                  <a:pt x="3812" y="0"/>
                  <a:pt x="3812" y="0"/>
                </a:cubicBezTo>
                <a:lnTo>
                  <a:pt x="3825" y="0"/>
                </a:lnTo>
                <a:close/>
              </a:path>
            </a:pathLst>
          </a:custGeom>
          <a:solidFill>
            <a:srgbClr val="3232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ooter Placeholder 77"/>
          <p:cNvSpPr>
            <a:spLocks noGrp="1"/>
          </p:cNvSpPr>
          <p:nvPr>
            <p:ph type="ftr" sz="quarter" idx="10"/>
          </p:nvPr>
        </p:nvSpPr>
        <p:spPr/>
        <p:txBody>
          <a:bodyPr/>
          <a:lstStyle>
            <a:lvl1pPr>
              <a:defRPr sz="800">
                <a:noFill/>
              </a:defRPr>
            </a:lvl1pPr>
          </a:lstStyle>
          <a:p>
            <a:pPr>
              <a:defRPr/>
            </a:pPr>
            <a:r>
              <a:rPr lang="en-US"/>
              <a:t>© 2018 Lexmark. All rights reserved.</a:t>
            </a:r>
            <a:endParaRPr dirty="0"/>
          </a:p>
        </p:txBody>
      </p:sp>
      <p:sp>
        <p:nvSpPr>
          <p:cNvPr id="20" name="Slide Number Placeholder 78"/>
          <p:cNvSpPr>
            <a:spLocks noGrp="1"/>
          </p:cNvSpPr>
          <p:nvPr>
            <p:ph type="sldNum" sz="quarter" idx="11"/>
          </p:nvPr>
        </p:nvSpPr>
        <p:spPr/>
        <p:txBody>
          <a:bodyPr/>
          <a:lstStyle>
            <a:lvl1pPr>
              <a:defRPr>
                <a:noFill/>
              </a:defRPr>
            </a:lvl1pPr>
          </a:lstStyle>
          <a:p>
            <a:pPr>
              <a:defRPr/>
            </a:pPr>
            <a:fld id="{3C0F508A-4499-654E-8B74-ED9FC22543C2}" type="slidenum">
              <a:rPr lang="en-US"/>
              <a:pPr>
                <a:defRPr/>
              </a:pPr>
              <a:t>‹Nº›</a:t>
            </a:fld>
            <a:endParaRPr lang="en-US" dirty="0"/>
          </a:p>
        </p:txBody>
      </p:sp>
    </p:spTree>
    <p:extLst>
      <p:ext uri="{BB962C8B-B14F-4D97-AF65-F5344CB8AC3E}">
        <p14:creationId xmlns:p14="http://schemas.microsoft.com/office/powerpoint/2010/main" val="830141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0-#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8" decel="50000"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decel="50000"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decel="75000" fill="hold" grpId="0" nodeType="withEffect">
                                  <p:stCondLst>
                                    <p:cond delay="68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320" fill="hold"/>
                                        <p:tgtEl>
                                          <p:spTgt spid="8"/>
                                        </p:tgtEl>
                                        <p:attrNameLst>
                                          <p:attrName>ppt_x</p:attrName>
                                        </p:attrNameLst>
                                      </p:cBhvr>
                                      <p:tavLst>
                                        <p:tav tm="0">
                                          <p:val>
                                            <p:strVal val="#ppt_x"/>
                                          </p:val>
                                        </p:tav>
                                        <p:tav tm="100000">
                                          <p:val>
                                            <p:strVal val="#ppt_x"/>
                                          </p:val>
                                        </p:tav>
                                      </p:tavLst>
                                    </p:anim>
                                    <p:anim calcmode="lin" valueType="num">
                                      <p:cBhvr additive="base">
                                        <p:cTn id="32" dur="32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4" decel="75000" fill="hold" grpId="0" nodeType="withEffect">
                                  <p:stCondLst>
                                    <p:cond delay="68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320" fill="hold"/>
                                        <p:tgtEl>
                                          <p:spTgt spid="9"/>
                                        </p:tgtEl>
                                        <p:attrNameLst>
                                          <p:attrName>ppt_x</p:attrName>
                                        </p:attrNameLst>
                                      </p:cBhvr>
                                      <p:tavLst>
                                        <p:tav tm="0">
                                          <p:val>
                                            <p:strVal val="#ppt_x"/>
                                          </p:val>
                                        </p:tav>
                                        <p:tav tm="100000">
                                          <p:val>
                                            <p:strVal val="#ppt_x"/>
                                          </p:val>
                                        </p:tav>
                                      </p:tavLst>
                                    </p:anim>
                                    <p:anim calcmode="lin" valueType="num">
                                      <p:cBhvr additive="base">
                                        <p:cTn id="36" dur="320" fill="hold"/>
                                        <p:tgtEl>
                                          <p:spTgt spid="9"/>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xit" presetSubtype="0" fill="hold" grpId="1" nodeType="withEffect">
                                  <p:stCondLst>
                                    <p:cond delay="0"/>
                                  </p:stCondLst>
                                  <p:childTnLst>
                                    <p:set>
                                      <p:cBhvr>
                                        <p:cTn id="43" dur="1" fill="hold">
                                          <p:stCondLst>
                                            <p:cond delay="0"/>
                                          </p:stCondLst>
                                        </p:cTn>
                                        <p:tgtEl>
                                          <p:spTgt spid="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8"/>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9"/>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2" presetClass="exit" presetSubtype="2" decel="100000" fill="hold" nodeType="withEffect">
                                  <p:stCondLst>
                                    <p:cond delay="0"/>
                                  </p:stCondLst>
                                  <p:childTnLst>
                                    <p:anim calcmode="lin" valueType="num">
                                      <p:cBhvr additive="base">
                                        <p:cTn id="61" dur="1500"/>
                                        <p:tgtEl>
                                          <p:spTgt spid="12"/>
                                        </p:tgtEl>
                                        <p:attrNameLst>
                                          <p:attrName>ppt_x</p:attrName>
                                        </p:attrNameLst>
                                      </p:cBhvr>
                                      <p:tavLst>
                                        <p:tav tm="0">
                                          <p:val>
                                            <p:strVal val="ppt_x"/>
                                          </p:val>
                                        </p:tav>
                                        <p:tav tm="100000">
                                          <p:val>
                                            <p:strVal val="1+ppt_w/2"/>
                                          </p:val>
                                        </p:tav>
                                      </p:tavLst>
                                    </p:anim>
                                    <p:anim calcmode="lin" valueType="num">
                                      <p:cBhvr additive="base">
                                        <p:cTn id="62" dur="1500"/>
                                        <p:tgtEl>
                                          <p:spTgt spid="12"/>
                                        </p:tgtEl>
                                        <p:attrNameLst>
                                          <p:attrName>ppt_y</p:attrName>
                                        </p:attrNameLst>
                                      </p:cBhvr>
                                      <p:tavLst>
                                        <p:tav tm="0">
                                          <p:val>
                                            <p:strVal val="ppt_y"/>
                                          </p:val>
                                        </p:tav>
                                        <p:tav tm="100000">
                                          <p:val>
                                            <p:strVal val="ppt_y"/>
                                          </p:val>
                                        </p:tav>
                                      </p:tavLst>
                                    </p:anim>
                                    <p:set>
                                      <p:cBhvr>
                                        <p:cTn id="63" dur="1" fill="hold">
                                          <p:stCondLst>
                                            <p:cond delay="1499"/>
                                          </p:stCondLst>
                                        </p:cTn>
                                        <p:tgtEl>
                                          <p:spTgt spid="12"/>
                                        </p:tgtEl>
                                        <p:attrNameLst>
                                          <p:attrName>style.visibility</p:attrName>
                                        </p:attrNameLst>
                                      </p:cBhvr>
                                      <p:to>
                                        <p:strVal val="hidden"/>
                                      </p:to>
                                    </p:set>
                                  </p:childTnLst>
                                </p:cTn>
                              </p:par>
                              <p:par>
                                <p:cTn id="64" presetID="35" presetClass="path" presetSubtype="0" accel="20000" decel="80000" fill="hold" nodeType="withEffect">
                                  <p:stCondLst>
                                    <p:cond delay="0"/>
                                  </p:stCondLst>
                                  <p:childTnLst>
                                    <p:animMotion origin="layout" path="M 0.11641 -2.96296E-6 L -4.58333E-6 -2.96296E-6 " pathEditMode="relative" rAng="0" ptsTypes="AA">
                                      <p:cBhvr>
                                        <p:cTn id="65" dur="500" fill="hold"/>
                                        <p:tgtEl>
                                          <p:spTgt spid="13"/>
                                        </p:tgtEl>
                                        <p:attrNameLst>
                                          <p:attrName>ppt_x</p:attrName>
                                          <p:attrName>ppt_y</p:attrName>
                                        </p:attrNameLst>
                                      </p:cBhvr>
                                      <p:rCtr x="-5820" y="0"/>
                                    </p:animMotion>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35" presetClass="path" presetSubtype="0" accel="20000" decel="80000" fill="hold" grpId="1" nodeType="withEffect">
                                  <p:stCondLst>
                                    <p:cond delay="0"/>
                                  </p:stCondLst>
                                  <p:childTnLst>
                                    <p:animMotion origin="layout" path="M 0.11641 -2.96296E-6 L -4.58333E-6 -2.96296E-6 " pathEditMode="relative" rAng="0" ptsTypes="AA">
                                      <p:cBhvr>
                                        <p:cTn id="69" dur="500" fill="hold"/>
                                        <p:tgtEl>
                                          <p:spTgt spid="11"/>
                                        </p:tgtEl>
                                        <p:attrNameLst>
                                          <p:attrName>ppt_x</p:attrName>
                                          <p:attrName>ppt_y</p:attrName>
                                        </p:attrNameLst>
                                      </p:cBhvr>
                                      <p:rCtr x="-5820" y="0"/>
                                    </p:animMotion>
                                  </p:childTnLst>
                                </p:cTn>
                              </p:par>
                            </p:childTnLst>
                          </p:cTn>
                        </p:par>
                        <p:par>
                          <p:cTn id="70" fill="hold">
                            <p:stCondLst>
                              <p:cond delay="2500"/>
                            </p:stCondLst>
                            <p:childTnLst>
                              <p:par>
                                <p:cTn id="71" presetID="1"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xit" presetSubtype="0" fill="hold" grpId="2"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1" grpId="1" animBg="1"/>
      <p:bldP spid="11" grpId="2" animBg="1"/>
      <p:bldP spid="1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bg>
      <p:bgPr>
        <a:blipFill dpi="0" rotWithShape="1">
          <a:blip r:embed="rId2">
            <a:lum/>
          </a:blip>
          <a:srcRect/>
          <a:stretch>
            <a:fillRect t="20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1D586D2-677B-458F-B417-DB589973A882}" type="slidenum">
              <a:rPr lang="en-US" smtClean="0">
                <a:solidFill>
                  <a:srgbClr val="8A8A8A"/>
                </a:solidFill>
              </a:rPr>
              <a:pPr/>
              <a:t>‹Nº›</a:t>
            </a:fld>
            <a:endParaRPr lang="en-US" dirty="0">
              <a:solidFill>
                <a:srgbClr val="8A8A8A"/>
              </a:solidFill>
            </a:endParaRPr>
          </a:p>
        </p:txBody>
      </p:sp>
      <p:sp>
        <p:nvSpPr>
          <p:cNvPr id="4" name="Footer Placeholder 3"/>
          <p:cNvSpPr>
            <a:spLocks noGrp="1"/>
          </p:cNvSpPr>
          <p:nvPr>
            <p:ph type="ftr" sz="quarter" idx="11"/>
          </p:nvPr>
        </p:nvSpPr>
        <p:spPr/>
        <p:txBody>
          <a:bodyPr/>
          <a:lstStyle/>
          <a:p>
            <a:r>
              <a:rPr lang="en-US"/>
              <a:t>© 2018 Lexmark. All rights reserved.</a:t>
            </a:r>
            <a:endParaRPr lang="en-US" dirty="0"/>
          </a:p>
        </p:txBody>
      </p:sp>
    </p:spTree>
    <p:extLst>
      <p:ext uri="{BB962C8B-B14F-4D97-AF65-F5344CB8AC3E}">
        <p14:creationId xmlns:p14="http://schemas.microsoft.com/office/powerpoint/2010/main" val="19255937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Shape 17"/>
          <p:cNvPicPr preferRelativeResize="0"/>
          <p:nvPr/>
        </p:nvPicPr>
        <p:blipFill rotWithShape="1">
          <a:blip r:embed="rId3">
            <a:alphaModFix/>
          </a:blip>
          <a:srcRect/>
          <a:stretch/>
        </p:blipFill>
        <p:spPr>
          <a:xfrm>
            <a:off x="9220200" y="5880100"/>
            <a:ext cx="2514600" cy="520700"/>
          </a:xfrm>
          <a:prstGeom prst="rect">
            <a:avLst/>
          </a:prstGeom>
          <a:noFill/>
          <a:ln>
            <a:noFill/>
          </a:ln>
        </p:spPr>
      </p:pic>
      <p:sp>
        <p:nvSpPr>
          <p:cNvPr id="18" name="Shape 18"/>
          <p:cNvSpPr txBox="1">
            <a:spLocks noGrp="1"/>
          </p:cNvSpPr>
          <p:nvPr>
            <p:ph type="ctrTitle"/>
          </p:nvPr>
        </p:nvSpPr>
        <p:spPr>
          <a:xfrm>
            <a:off x="609600" y="457200"/>
            <a:ext cx="7620000" cy="2743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3600" b="0" i="0" u="none" strike="noStrike" cap="none">
                <a:solidFill>
                  <a:schemeClr val="accent2"/>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2"/>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2"/>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2"/>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2"/>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19" name="Shape 19"/>
          <p:cNvSpPr txBox="1">
            <a:spLocks noGrp="1"/>
          </p:cNvSpPr>
          <p:nvPr>
            <p:ph type="body" idx="1"/>
          </p:nvPr>
        </p:nvSpPr>
        <p:spPr>
          <a:xfrm>
            <a:off x="609600" y="5029200"/>
            <a:ext cx="7620000" cy="457200"/>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Clr>
                <a:srgbClr val="A5A5AA"/>
              </a:buClr>
              <a:buSzPts val="1600"/>
              <a:buFont typeface="Noto Sans Symbols"/>
              <a:buNone/>
              <a:defRPr sz="1600" b="0" i="0" u="none" strike="noStrike" cap="none">
                <a:solidFill>
                  <a:srgbClr val="32323C"/>
                </a:solidFill>
                <a:latin typeface="Arial"/>
                <a:ea typeface="Arial"/>
                <a:cs typeface="Arial"/>
                <a:sym typeface="Arial"/>
              </a:defRPr>
            </a:lvl1pPr>
            <a:lvl2pPr marL="914400" marR="0" lvl="1" indent="-342900" algn="l" rtl="0">
              <a:spcBef>
                <a:spcPts val="600"/>
              </a:spcBef>
              <a:spcAft>
                <a:spcPts val="0"/>
              </a:spcAft>
              <a:buClr>
                <a:schemeClr val="accent2"/>
              </a:buClr>
              <a:buSzPts val="1800"/>
              <a:buFont typeface="Arimo"/>
              <a:buChar char="4"/>
              <a:defRPr sz="20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FAA519"/>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299719" algn="l" rtl="0">
              <a:spcBef>
                <a:spcPts val="600"/>
              </a:spcBef>
              <a:spcAft>
                <a:spcPts val="0"/>
              </a:spcAft>
              <a:buClr>
                <a:srgbClr val="1C64B4"/>
              </a:buClr>
              <a:buSzPts val="1120"/>
              <a:buFont typeface="Arial"/>
              <a:buChar char="•"/>
              <a:defRPr sz="1600" b="0" i="0" u="none" strike="noStrike" cap="none">
                <a:solidFill>
                  <a:schemeClr val="dk1"/>
                </a:solidFill>
                <a:latin typeface="Arial"/>
                <a:ea typeface="Arial"/>
                <a:cs typeface="Arial"/>
                <a:sym typeface="Arial"/>
              </a:defRPr>
            </a:lvl4pPr>
            <a:lvl5pPr marL="2286000" marR="0" lvl="4" indent="-309879" algn="l" rtl="0">
              <a:spcBef>
                <a:spcPts val="600"/>
              </a:spcBef>
              <a:spcAft>
                <a:spcPts val="0"/>
              </a:spcAft>
              <a:buClr>
                <a:srgbClr val="006446"/>
              </a:buClr>
              <a:buSzPts val="1280"/>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60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ubTitle" idx="2"/>
          </p:nvPr>
        </p:nvSpPr>
        <p:spPr>
          <a:xfrm>
            <a:off x="609600" y="3429000"/>
            <a:ext cx="7620000" cy="13716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A5A5AA"/>
              </a:buClr>
              <a:buSzPts val="2200"/>
              <a:buFont typeface="Noto Sans Symbols"/>
              <a:buNone/>
              <a:defRPr sz="2200" b="0" i="0" u="none" strike="noStrike" cap="none">
                <a:solidFill>
                  <a:srgbClr val="32323C"/>
                </a:solidFill>
                <a:latin typeface="Arial"/>
                <a:ea typeface="Arial"/>
                <a:cs typeface="Arial"/>
                <a:sym typeface="Arial"/>
              </a:defRPr>
            </a:lvl1pPr>
            <a:lvl2pPr marR="0" lvl="1" algn="ctr" rtl="0">
              <a:spcBef>
                <a:spcPts val="600"/>
              </a:spcBef>
              <a:spcAft>
                <a:spcPts val="0"/>
              </a:spcAft>
              <a:buClr>
                <a:schemeClr val="accent2"/>
              </a:buClr>
              <a:buSzPts val="1800"/>
              <a:buFont typeface="Arimo"/>
              <a:buNone/>
              <a:defRPr sz="2000" b="0" i="0" u="none" strike="noStrike" cap="none">
                <a:solidFill>
                  <a:schemeClr val="dk1"/>
                </a:solidFill>
                <a:latin typeface="Arial"/>
                <a:ea typeface="Arial"/>
                <a:cs typeface="Arial"/>
                <a:sym typeface="Arial"/>
              </a:defRPr>
            </a:lvl2pPr>
            <a:lvl3pPr marR="0" lvl="2" algn="ctr" rtl="0">
              <a:spcBef>
                <a:spcPts val="600"/>
              </a:spcBef>
              <a:spcAft>
                <a:spcPts val="0"/>
              </a:spcAft>
              <a:buClr>
                <a:srgbClr val="FAA519"/>
              </a:buClr>
              <a:buSzPts val="1600"/>
              <a:buFont typeface="Noto Sans Symbols"/>
              <a:buNone/>
              <a:defRPr sz="2000" b="0" i="0" u="none" strike="noStrike" cap="none">
                <a:solidFill>
                  <a:schemeClr val="dk1"/>
                </a:solidFill>
                <a:latin typeface="Arial"/>
                <a:ea typeface="Arial"/>
                <a:cs typeface="Arial"/>
                <a:sym typeface="Arial"/>
              </a:defRPr>
            </a:lvl3pPr>
            <a:lvl4pPr marR="0" lvl="3" algn="ctr" rtl="0">
              <a:spcBef>
                <a:spcPts val="600"/>
              </a:spcBef>
              <a:spcAft>
                <a:spcPts val="0"/>
              </a:spcAft>
              <a:buClr>
                <a:srgbClr val="1C64B4"/>
              </a:buClr>
              <a:buSzPts val="1120"/>
              <a:buFont typeface="Arial"/>
              <a:buNone/>
              <a:defRPr sz="1600" b="0" i="0" u="none" strike="noStrike" cap="none">
                <a:solidFill>
                  <a:schemeClr val="dk1"/>
                </a:solidFill>
                <a:latin typeface="Arial"/>
                <a:ea typeface="Arial"/>
                <a:cs typeface="Arial"/>
                <a:sym typeface="Arial"/>
              </a:defRPr>
            </a:lvl4pPr>
            <a:lvl5pPr marR="0" lvl="4" algn="ctr" rtl="0">
              <a:spcBef>
                <a:spcPts val="600"/>
              </a:spcBef>
              <a:spcAft>
                <a:spcPts val="0"/>
              </a:spcAft>
              <a:buClr>
                <a:srgbClr val="006446"/>
              </a:buClr>
              <a:buSzPts val="1280"/>
              <a:buFont typeface="Arial"/>
              <a:buNone/>
              <a:defRPr sz="1600" b="0" i="0" u="none" strike="noStrike" cap="none">
                <a:solidFill>
                  <a:schemeClr val="dk1"/>
                </a:solidFill>
                <a:latin typeface="Arial"/>
                <a:ea typeface="Arial"/>
                <a:cs typeface="Arial"/>
                <a:sym typeface="Arial"/>
              </a:defRPr>
            </a:lvl5pPr>
            <a:lvl6pPr marR="0" lvl="5" algn="ctr" rtl="0">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609600" y="6565900"/>
            <a:ext cx="6096000" cy="1365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A8A8A"/>
              </a:buClr>
              <a:buSzPts val="900"/>
              <a:buFont typeface="Arial"/>
              <a:buNone/>
              <a:defRPr sz="9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 2018 Lexmark. All rights reserved.</a:t>
            </a:r>
            <a:endParaRPr/>
          </a:p>
        </p:txBody>
      </p:sp>
    </p:spTree>
    <p:extLst>
      <p:ext uri="{BB962C8B-B14F-4D97-AF65-F5344CB8AC3E}">
        <p14:creationId xmlns:p14="http://schemas.microsoft.com/office/powerpoint/2010/main" val="36675114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04800" y="822960"/>
            <a:ext cx="11582400" cy="5486400"/>
          </a:xfrm>
          <a:prstGeom prst="rect">
            <a:avLst/>
          </a:prstGeom>
          <a:noFill/>
          <a:ln>
            <a:noFill/>
          </a:ln>
        </p:spPr>
        <p:txBody>
          <a:bodyPr spcFirstLastPara="1" wrap="square" lIns="91425" tIns="91425" rIns="91425" bIns="91425" anchor="t" anchorCtr="0"/>
          <a:lstStyle>
            <a:lvl1pPr marL="457200" marR="0" lvl="0" indent="-381000" algn="l" rtl="0">
              <a:spcBef>
                <a:spcPts val="1800"/>
              </a:spcBef>
              <a:spcAft>
                <a:spcPts val="0"/>
              </a:spcAft>
              <a:buClr>
                <a:srgbClr val="A5A5AA"/>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42900" algn="l" rtl="0">
              <a:spcBef>
                <a:spcPts val="600"/>
              </a:spcBef>
              <a:spcAft>
                <a:spcPts val="0"/>
              </a:spcAft>
              <a:buClr>
                <a:schemeClr val="accent2"/>
              </a:buClr>
              <a:buSzPts val="1800"/>
              <a:buFont typeface="Arimo"/>
              <a:buChar char="4"/>
              <a:defRPr sz="20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FAA519"/>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299719" algn="l" rtl="0">
              <a:spcBef>
                <a:spcPts val="600"/>
              </a:spcBef>
              <a:spcAft>
                <a:spcPts val="0"/>
              </a:spcAft>
              <a:buClr>
                <a:srgbClr val="1C64B4"/>
              </a:buClr>
              <a:buSzPts val="1120"/>
              <a:buFont typeface="Arial"/>
              <a:buChar char="•"/>
              <a:defRPr sz="1600" b="0" i="0" u="none" strike="noStrike" cap="none">
                <a:solidFill>
                  <a:schemeClr val="dk1"/>
                </a:solidFill>
                <a:latin typeface="Arial"/>
                <a:ea typeface="Arial"/>
                <a:cs typeface="Arial"/>
                <a:sym typeface="Arial"/>
              </a:defRPr>
            </a:lvl4pPr>
            <a:lvl5pPr marL="2286000" marR="0" lvl="4" indent="-309879" algn="l" rtl="0">
              <a:spcBef>
                <a:spcPts val="600"/>
              </a:spcBef>
              <a:spcAft>
                <a:spcPts val="0"/>
              </a:spcAft>
              <a:buClr>
                <a:srgbClr val="006446"/>
              </a:buClr>
              <a:buSzPts val="1280"/>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60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title"/>
          </p:nvPr>
        </p:nvSpPr>
        <p:spPr>
          <a:xfrm>
            <a:off x="304800" y="136525"/>
            <a:ext cx="11582400" cy="4572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accent2"/>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2"/>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2"/>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2"/>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2"/>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spcAft>
                <a:spcPts val="0"/>
              </a:spcAft>
              <a:buNone/>
              <a:defRPr sz="800">
                <a:solidFill>
                  <a:schemeClr val="dk2"/>
                </a:solidFill>
                <a:latin typeface="Arial"/>
                <a:ea typeface="Arial"/>
                <a:cs typeface="Arial"/>
                <a:sym typeface="Arial"/>
              </a:defRPr>
            </a:lvl1pPr>
            <a:lvl2pPr marL="0" marR="0" lvl="1" indent="0" algn="r" rtl="0">
              <a:spcBef>
                <a:spcPts val="0"/>
              </a:spcBef>
              <a:spcAft>
                <a:spcPts val="0"/>
              </a:spcAft>
              <a:buNone/>
              <a:defRPr sz="800">
                <a:solidFill>
                  <a:schemeClr val="dk2"/>
                </a:solidFill>
                <a:latin typeface="Arial"/>
                <a:ea typeface="Arial"/>
                <a:cs typeface="Arial"/>
                <a:sym typeface="Arial"/>
              </a:defRPr>
            </a:lvl2pPr>
            <a:lvl3pPr marL="0" marR="0" lvl="2" indent="0" algn="r" rtl="0">
              <a:spcBef>
                <a:spcPts val="0"/>
              </a:spcBef>
              <a:spcAft>
                <a:spcPts val="0"/>
              </a:spcAft>
              <a:buNone/>
              <a:defRPr sz="800">
                <a:solidFill>
                  <a:schemeClr val="dk2"/>
                </a:solidFill>
                <a:latin typeface="Arial"/>
                <a:ea typeface="Arial"/>
                <a:cs typeface="Arial"/>
                <a:sym typeface="Arial"/>
              </a:defRPr>
            </a:lvl3pPr>
            <a:lvl4pPr marL="0" marR="0" lvl="3" indent="0" algn="r" rtl="0">
              <a:spcBef>
                <a:spcPts val="0"/>
              </a:spcBef>
              <a:spcAft>
                <a:spcPts val="0"/>
              </a:spcAft>
              <a:buNone/>
              <a:defRPr sz="800">
                <a:solidFill>
                  <a:schemeClr val="dk2"/>
                </a:solidFill>
                <a:latin typeface="Arial"/>
                <a:ea typeface="Arial"/>
                <a:cs typeface="Arial"/>
                <a:sym typeface="Arial"/>
              </a:defRPr>
            </a:lvl4pPr>
            <a:lvl5pPr marL="0" marR="0" lvl="4" indent="0" algn="r" rtl="0">
              <a:spcBef>
                <a:spcPts val="0"/>
              </a:spcBef>
              <a:spcAft>
                <a:spcPts val="0"/>
              </a:spcAft>
              <a:buNone/>
              <a:defRPr sz="800">
                <a:solidFill>
                  <a:schemeClr val="dk2"/>
                </a:solidFill>
                <a:latin typeface="Arial"/>
                <a:ea typeface="Arial"/>
                <a:cs typeface="Arial"/>
                <a:sym typeface="Arial"/>
              </a:defRPr>
            </a:lvl5pPr>
            <a:lvl6pPr marL="0" marR="0" lvl="5" indent="0" algn="r" rtl="0">
              <a:spcBef>
                <a:spcPts val="0"/>
              </a:spcBef>
              <a:spcAft>
                <a:spcPts val="0"/>
              </a:spcAft>
              <a:buNone/>
              <a:defRPr sz="800">
                <a:solidFill>
                  <a:schemeClr val="dk2"/>
                </a:solidFill>
                <a:latin typeface="Arial"/>
                <a:ea typeface="Arial"/>
                <a:cs typeface="Arial"/>
                <a:sym typeface="Arial"/>
              </a:defRPr>
            </a:lvl6pPr>
            <a:lvl7pPr marL="0" marR="0" lvl="6" indent="0" algn="r" rtl="0">
              <a:spcBef>
                <a:spcPts val="0"/>
              </a:spcBef>
              <a:spcAft>
                <a:spcPts val="0"/>
              </a:spcAft>
              <a:buNone/>
              <a:defRPr sz="800">
                <a:solidFill>
                  <a:schemeClr val="dk2"/>
                </a:solidFill>
                <a:latin typeface="Arial"/>
                <a:ea typeface="Arial"/>
                <a:cs typeface="Arial"/>
                <a:sym typeface="Arial"/>
              </a:defRPr>
            </a:lvl7pPr>
            <a:lvl8pPr marL="0" marR="0" lvl="7" indent="0" algn="r" rtl="0">
              <a:spcBef>
                <a:spcPts val="0"/>
              </a:spcBef>
              <a:spcAft>
                <a:spcPts val="0"/>
              </a:spcAft>
              <a:buNone/>
              <a:defRPr sz="800">
                <a:solidFill>
                  <a:schemeClr val="dk2"/>
                </a:solidFill>
                <a:latin typeface="Arial"/>
                <a:ea typeface="Arial"/>
                <a:cs typeface="Arial"/>
                <a:sym typeface="Arial"/>
              </a:defRPr>
            </a:lvl8pPr>
            <a:lvl9pPr marL="0" marR="0" lvl="8" indent="0" algn="r" rtl="0">
              <a:spcBef>
                <a:spcPts val="0"/>
              </a:spcBef>
              <a:spcAft>
                <a:spcPts val="0"/>
              </a:spcAft>
              <a:buNone/>
              <a:defRPr sz="800">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31" name="Shape 31"/>
          <p:cNvSpPr txBox="1">
            <a:spLocks noGrp="1"/>
          </p:cNvSpPr>
          <p:nvPr>
            <p:ph type="ftr" idx="11"/>
          </p:nvPr>
        </p:nvSpPr>
        <p:spPr>
          <a:xfrm>
            <a:off x="3048000" y="6565900"/>
            <a:ext cx="6096000" cy="1365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A8A8A"/>
              </a:buClr>
              <a:buSzPts val="900"/>
              <a:buFont typeface="Arial"/>
              <a:buNone/>
              <a:defRPr sz="900">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 2018 Lexmark. All rights reserved.</a:t>
            </a:r>
            <a:endParaRPr/>
          </a:p>
        </p:txBody>
      </p:sp>
    </p:spTree>
    <p:extLst>
      <p:ext uri="{BB962C8B-B14F-4D97-AF65-F5344CB8AC3E}">
        <p14:creationId xmlns:p14="http://schemas.microsoft.com/office/powerpoint/2010/main" val="13832566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304800" y="1143000"/>
            <a:ext cx="11582400" cy="5257800"/>
          </a:xfrm>
          <a:prstGeom prst="rect">
            <a:avLst/>
          </a:prstGeom>
          <a:noFill/>
          <a:ln>
            <a:noFill/>
          </a:ln>
        </p:spPr>
        <p:txBody>
          <a:bodyPr spcFirstLastPara="1" wrap="square" lIns="91425" tIns="91425" rIns="91425" bIns="91425" anchor="t" anchorCtr="0"/>
          <a:lstStyle>
            <a:lvl1pPr marL="457200" marR="0" lvl="0" indent="-381000" algn="l" rtl="0">
              <a:spcBef>
                <a:spcPts val="1800"/>
              </a:spcBef>
              <a:spcAft>
                <a:spcPts val="0"/>
              </a:spcAft>
              <a:buClr>
                <a:srgbClr val="A5A5AA"/>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42900" algn="l" rtl="0">
              <a:spcBef>
                <a:spcPts val="600"/>
              </a:spcBef>
              <a:spcAft>
                <a:spcPts val="0"/>
              </a:spcAft>
              <a:buClr>
                <a:schemeClr val="accent2"/>
              </a:buClr>
              <a:buSzPts val="1800"/>
              <a:buFont typeface="Arimo"/>
              <a:buChar char="4"/>
              <a:defRPr sz="20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FAA519"/>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299719" algn="l" rtl="0">
              <a:spcBef>
                <a:spcPts val="600"/>
              </a:spcBef>
              <a:spcAft>
                <a:spcPts val="0"/>
              </a:spcAft>
              <a:buClr>
                <a:srgbClr val="1C64B4"/>
              </a:buClr>
              <a:buSzPts val="1120"/>
              <a:buFont typeface="Arial"/>
              <a:buChar char="•"/>
              <a:defRPr sz="1600" b="0" i="0" u="none" strike="noStrike" cap="none">
                <a:solidFill>
                  <a:schemeClr val="dk1"/>
                </a:solidFill>
                <a:latin typeface="Arial"/>
                <a:ea typeface="Arial"/>
                <a:cs typeface="Arial"/>
                <a:sym typeface="Arial"/>
              </a:defRPr>
            </a:lvl4pPr>
            <a:lvl5pPr marL="2286000" marR="0" lvl="4" indent="-309879" algn="l" rtl="0">
              <a:spcBef>
                <a:spcPts val="600"/>
              </a:spcBef>
              <a:spcAft>
                <a:spcPts val="0"/>
              </a:spcAft>
              <a:buClr>
                <a:srgbClr val="006446"/>
              </a:buClr>
              <a:buSzPts val="1280"/>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60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title"/>
          </p:nvPr>
        </p:nvSpPr>
        <p:spPr>
          <a:xfrm>
            <a:off x="304800" y="136525"/>
            <a:ext cx="11582400" cy="4572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accent2"/>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2"/>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2"/>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2"/>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2"/>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39" name="Shape 39"/>
          <p:cNvSpPr txBox="1">
            <a:spLocks noGrp="1"/>
          </p:cNvSpPr>
          <p:nvPr>
            <p:ph type="body" idx="2"/>
          </p:nvPr>
        </p:nvSpPr>
        <p:spPr>
          <a:xfrm>
            <a:off x="304799" y="640080"/>
            <a:ext cx="11582399" cy="274320"/>
          </a:xfrm>
          <a:prstGeom prst="rect">
            <a:avLst/>
          </a:prstGeom>
          <a:noFill/>
          <a:ln>
            <a:noFill/>
          </a:ln>
        </p:spPr>
        <p:txBody>
          <a:bodyPr spcFirstLastPara="1" wrap="square" lIns="91425" tIns="91425" rIns="91425" bIns="91425" anchor="t" anchorCtr="0"/>
          <a:lstStyle>
            <a:lvl1pPr marL="457200" marR="0" lvl="0" indent="-228600" algn="l" rtl="0">
              <a:spcBef>
                <a:spcPts val="1800"/>
              </a:spcBef>
              <a:spcAft>
                <a:spcPts val="0"/>
              </a:spcAft>
              <a:buClr>
                <a:srgbClr val="A5A5AA"/>
              </a:buClr>
              <a:buSzPts val="1800"/>
              <a:buFont typeface="Noto Sans Symbols"/>
              <a:buNone/>
              <a:defRPr sz="1800" b="0" i="0" u="none" strike="noStrike" cap="none">
                <a:solidFill>
                  <a:schemeClr val="dk2"/>
                </a:solidFill>
                <a:latin typeface="Arial"/>
                <a:ea typeface="Arial"/>
                <a:cs typeface="Arial"/>
                <a:sym typeface="Arial"/>
              </a:defRPr>
            </a:lvl1pPr>
            <a:lvl2pPr marL="914400" marR="0" lvl="1" indent="-342900" algn="l" rtl="0">
              <a:spcBef>
                <a:spcPts val="600"/>
              </a:spcBef>
              <a:spcAft>
                <a:spcPts val="0"/>
              </a:spcAft>
              <a:buClr>
                <a:schemeClr val="accent2"/>
              </a:buClr>
              <a:buSzPts val="1800"/>
              <a:buFont typeface="Arimo"/>
              <a:buChar char="4"/>
              <a:defRPr sz="20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FAA519"/>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299719" algn="l" rtl="0">
              <a:spcBef>
                <a:spcPts val="600"/>
              </a:spcBef>
              <a:spcAft>
                <a:spcPts val="0"/>
              </a:spcAft>
              <a:buClr>
                <a:srgbClr val="1C64B4"/>
              </a:buClr>
              <a:buSzPts val="1120"/>
              <a:buFont typeface="Arial"/>
              <a:buChar char="•"/>
              <a:defRPr sz="1600" b="0" i="0" u="none" strike="noStrike" cap="none">
                <a:solidFill>
                  <a:schemeClr val="dk1"/>
                </a:solidFill>
                <a:latin typeface="Arial"/>
                <a:ea typeface="Arial"/>
                <a:cs typeface="Arial"/>
                <a:sym typeface="Arial"/>
              </a:defRPr>
            </a:lvl4pPr>
            <a:lvl5pPr marL="2286000" marR="0" lvl="4" indent="-309879" algn="l" rtl="0">
              <a:spcBef>
                <a:spcPts val="600"/>
              </a:spcBef>
              <a:spcAft>
                <a:spcPts val="0"/>
              </a:spcAft>
              <a:buClr>
                <a:srgbClr val="006446"/>
              </a:buClr>
              <a:buSzPts val="1280"/>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60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spcAft>
                <a:spcPts val="0"/>
              </a:spcAft>
              <a:buNone/>
              <a:defRPr sz="800">
                <a:solidFill>
                  <a:schemeClr val="dk2"/>
                </a:solidFill>
                <a:latin typeface="Arial"/>
                <a:ea typeface="Arial"/>
                <a:cs typeface="Arial"/>
                <a:sym typeface="Arial"/>
              </a:defRPr>
            </a:lvl1pPr>
            <a:lvl2pPr marL="0" marR="0" lvl="1" indent="0" algn="r" rtl="0">
              <a:spcBef>
                <a:spcPts val="0"/>
              </a:spcBef>
              <a:spcAft>
                <a:spcPts val="0"/>
              </a:spcAft>
              <a:buNone/>
              <a:defRPr sz="800">
                <a:solidFill>
                  <a:schemeClr val="dk2"/>
                </a:solidFill>
                <a:latin typeface="Arial"/>
                <a:ea typeface="Arial"/>
                <a:cs typeface="Arial"/>
                <a:sym typeface="Arial"/>
              </a:defRPr>
            </a:lvl2pPr>
            <a:lvl3pPr marL="0" marR="0" lvl="2" indent="0" algn="r" rtl="0">
              <a:spcBef>
                <a:spcPts val="0"/>
              </a:spcBef>
              <a:spcAft>
                <a:spcPts val="0"/>
              </a:spcAft>
              <a:buNone/>
              <a:defRPr sz="800">
                <a:solidFill>
                  <a:schemeClr val="dk2"/>
                </a:solidFill>
                <a:latin typeface="Arial"/>
                <a:ea typeface="Arial"/>
                <a:cs typeface="Arial"/>
                <a:sym typeface="Arial"/>
              </a:defRPr>
            </a:lvl3pPr>
            <a:lvl4pPr marL="0" marR="0" lvl="3" indent="0" algn="r" rtl="0">
              <a:spcBef>
                <a:spcPts val="0"/>
              </a:spcBef>
              <a:spcAft>
                <a:spcPts val="0"/>
              </a:spcAft>
              <a:buNone/>
              <a:defRPr sz="800">
                <a:solidFill>
                  <a:schemeClr val="dk2"/>
                </a:solidFill>
                <a:latin typeface="Arial"/>
                <a:ea typeface="Arial"/>
                <a:cs typeface="Arial"/>
                <a:sym typeface="Arial"/>
              </a:defRPr>
            </a:lvl4pPr>
            <a:lvl5pPr marL="0" marR="0" lvl="4" indent="0" algn="r" rtl="0">
              <a:spcBef>
                <a:spcPts val="0"/>
              </a:spcBef>
              <a:spcAft>
                <a:spcPts val="0"/>
              </a:spcAft>
              <a:buNone/>
              <a:defRPr sz="800">
                <a:solidFill>
                  <a:schemeClr val="dk2"/>
                </a:solidFill>
                <a:latin typeface="Arial"/>
                <a:ea typeface="Arial"/>
                <a:cs typeface="Arial"/>
                <a:sym typeface="Arial"/>
              </a:defRPr>
            </a:lvl5pPr>
            <a:lvl6pPr marL="0" marR="0" lvl="5" indent="0" algn="r" rtl="0">
              <a:spcBef>
                <a:spcPts val="0"/>
              </a:spcBef>
              <a:spcAft>
                <a:spcPts val="0"/>
              </a:spcAft>
              <a:buNone/>
              <a:defRPr sz="800">
                <a:solidFill>
                  <a:schemeClr val="dk2"/>
                </a:solidFill>
                <a:latin typeface="Arial"/>
                <a:ea typeface="Arial"/>
                <a:cs typeface="Arial"/>
                <a:sym typeface="Arial"/>
              </a:defRPr>
            </a:lvl6pPr>
            <a:lvl7pPr marL="0" marR="0" lvl="6" indent="0" algn="r" rtl="0">
              <a:spcBef>
                <a:spcPts val="0"/>
              </a:spcBef>
              <a:spcAft>
                <a:spcPts val="0"/>
              </a:spcAft>
              <a:buNone/>
              <a:defRPr sz="800">
                <a:solidFill>
                  <a:schemeClr val="dk2"/>
                </a:solidFill>
                <a:latin typeface="Arial"/>
                <a:ea typeface="Arial"/>
                <a:cs typeface="Arial"/>
                <a:sym typeface="Arial"/>
              </a:defRPr>
            </a:lvl7pPr>
            <a:lvl8pPr marL="0" marR="0" lvl="7" indent="0" algn="r" rtl="0">
              <a:spcBef>
                <a:spcPts val="0"/>
              </a:spcBef>
              <a:spcAft>
                <a:spcPts val="0"/>
              </a:spcAft>
              <a:buNone/>
              <a:defRPr sz="800">
                <a:solidFill>
                  <a:schemeClr val="dk2"/>
                </a:solidFill>
                <a:latin typeface="Arial"/>
                <a:ea typeface="Arial"/>
                <a:cs typeface="Arial"/>
                <a:sym typeface="Arial"/>
              </a:defRPr>
            </a:lvl8pPr>
            <a:lvl9pPr marL="0" marR="0" lvl="8" indent="0" algn="r" rtl="0">
              <a:spcBef>
                <a:spcPts val="0"/>
              </a:spcBef>
              <a:spcAft>
                <a:spcPts val="0"/>
              </a:spcAft>
              <a:buNone/>
              <a:defRPr sz="800">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41" name="Shape 41"/>
          <p:cNvSpPr txBox="1">
            <a:spLocks noGrp="1"/>
          </p:cNvSpPr>
          <p:nvPr>
            <p:ph type="ftr" idx="11"/>
          </p:nvPr>
        </p:nvSpPr>
        <p:spPr>
          <a:xfrm>
            <a:off x="3048000" y="6565900"/>
            <a:ext cx="6096000" cy="1365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A8A8A"/>
              </a:buClr>
              <a:buSzPts val="900"/>
              <a:buFont typeface="Arial"/>
              <a:buNone/>
              <a:defRPr sz="900">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 2018 Lexmark. All rights reserved.</a:t>
            </a:r>
            <a:endParaRPr/>
          </a:p>
        </p:txBody>
      </p:sp>
    </p:spTree>
    <p:extLst>
      <p:ext uri="{BB962C8B-B14F-4D97-AF65-F5344CB8AC3E}">
        <p14:creationId xmlns:p14="http://schemas.microsoft.com/office/powerpoint/2010/main" val="10222227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p:cNvSpPr>
            <a:spLocks noGrp="1"/>
          </p:cNvSpPr>
          <p:nvPr>
            <p:ph sz="quarter" idx="11"/>
          </p:nvPr>
        </p:nvSpPr>
        <p:spPr>
          <a:xfrm>
            <a:off x="304800" y="822960"/>
            <a:ext cx="11582400" cy="5486400"/>
          </a:xfrm>
          <a:noFill/>
          <a:ln>
            <a:noFill/>
            <a:headEnd/>
            <a:tailEnd/>
          </a:ln>
        </p:spPr>
        <p:style>
          <a:lnRef idx="2">
            <a:schemeClr val="accent3"/>
          </a:lnRef>
          <a:fillRef idx="1">
            <a:schemeClr val="lt1"/>
          </a:fillRef>
          <a:effectRef idx="0">
            <a:schemeClr val="accent3"/>
          </a:effectRef>
          <a:fontRef idx="none"/>
        </p:style>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cNvSpPr>
            <a:spLocks noGrp="1"/>
          </p:cNvSpPr>
          <p:nvPr>
            <p:ph type="title"/>
          </p:nvPr>
        </p:nvSpPr>
        <p:spPr/>
        <p:txBody>
          <a:bodyPr/>
          <a:lstStyle>
            <a:lvl1pPr>
              <a:defRPr>
                <a:latin typeface="+mn-lt"/>
              </a:defRPr>
            </a:lvl1pPr>
          </a:lstStyle>
          <a:p>
            <a:r>
              <a:rPr lang="en-US"/>
              <a:t>Click to edit Master title style</a:t>
            </a:r>
            <a:endParaRPr lang="en-US" dirty="0"/>
          </a:p>
        </p:txBody>
      </p:sp>
      <p:sp>
        <p:nvSpPr>
          <p:cNvPr id="5" name="Slide Number Placeholder 2"/>
          <p:cNvSpPr>
            <a:spLocks noGrp="1"/>
          </p:cNvSpPr>
          <p:nvPr>
            <p:ph type="sldNum" sz="quarter" idx="12"/>
          </p:nvPr>
        </p:nvSpPr>
        <p:spPr/>
        <p:txBody>
          <a:bodyPr/>
          <a:lstStyle>
            <a:lvl1pPr>
              <a:defRPr/>
            </a:lvl1pPr>
          </a:lstStyle>
          <a:p>
            <a:pPr>
              <a:defRPr/>
            </a:pPr>
            <a:fld id="{3457292C-7947-714A-8954-A7DF08CC586C}" type="slidenum">
              <a:rPr lang="en-US"/>
              <a:pPr>
                <a:defRPr/>
              </a:pPr>
              <a:t>‹Nº›</a:t>
            </a:fld>
            <a:endParaRPr lang="en-US" dirty="0"/>
          </a:p>
        </p:txBody>
      </p:sp>
      <p:sp>
        <p:nvSpPr>
          <p:cNvPr id="6" name="Footer Placeholder"/>
          <p:cNvSpPr>
            <a:spLocks noGrp="1"/>
          </p:cNvSpPr>
          <p:nvPr>
            <p:ph type="ftr" sz="quarter" idx="13"/>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24088702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Content Placeholder"/>
          <p:cNvSpPr>
            <a:spLocks noGrp="1"/>
          </p:cNvSpPr>
          <p:nvPr>
            <p:ph sz="quarter" idx="11"/>
          </p:nvPr>
        </p:nvSpPr>
        <p:spPr>
          <a:xfrm>
            <a:off x="304800" y="1143000"/>
            <a:ext cx="11582400" cy="5257800"/>
          </a:xfrm>
          <a:noFill/>
          <a:ln>
            <a:noFill/>
            <a:headEnd/>
            <a:tailEnd/>
          </a:ln>
        </p:spPr>
        <p:style>
          <a:lnRef idx="2">
            <a:schemeClr val="accent3"/>
          </a:lnRef>
          <a:fillRef idx="1">
            <a:schemeClr val="lt1"/>
          </a:fillRef>
          <a:effectRef idx="0">
            <a:schemeClr val="accent3"/>
          </a:effectRef>
          <a:fontRef idx="none"/>
        </p:style>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cNvSpPr>
            <a:spLocks noGrp="1"/>
          </p:cNvSpPr>
          <p:nvPr>
            <p:ph type="title"/>
          </p:nvPr>
        </p:nvSpPr>
        <p:spPr/>
        <p:txBody>
          <a:bodyPr/>
          <a:lstStyle>
            <a:lvl1pPr>
              <a:defRPr>
                <a:latin typeface="+mn-lt"/>
              </a:defRPr>
            </a:lvl1pPr>
          </a:lstStyle>
          <a:p>
            <a:r>
              <a:rPr lang="en-US"/>
              <a:t>Click to edit Master title style</a:t>
            </a:r>
            <a:endParaRPr lang="en-US" dirty="0"/>
          </a:p>
        </p:txBody>
      </p:sp>
      <p:sp>
        <p:nvSpPr>
          <p:cNvPr id="10" name="Content Placeholder 9"/>
          <p:cNvSpPr>
            <a:spLocks noGrp="1"/>
          </p:cNvSpPr>
          <p:nvPr>
            <p:ph sz="quarter" idx="17"/>
          </p:nvPr>
        </p:nvSpPr>
        <p:spPr>
          <a:xfrm>
            <a:off x="304799" y="640080"/>
            <a:ext cx="11582399" cy="274320"/>
          </a:xfrm>
          <a:noFill/>
          <a:ln>
            <a:noFill/>
            <a:headEnd/>
            <a:tailEnd/>
          </a:ln>
        </p:spPr>
        <p:txBody>
          <a:bodyPr lIns="0" tIns="0" rIns="0" bIns="0"/>
          <a:lstStyle>
            <a:lvl1pPr marL="233363" indent="-233363">
              <a:buNone/>
              <a:defRPr lang="en-US" sz="1800" b="0" i="0" dirty="0">
                <a:solidFill>
                  <a:schemeClr val="tx2"/>
                </a:solidFill>
              </a:defRPr>
            </a:lvl1pPr>
          </a:lstStyle>
          <a:p>
            <a:pPr lvl="0"/>
            <a:r>
              <a:rPr lang="en-US"/>
              <a:t>Click to edit Master text styles</a:t>
            </a:r>
          </a:p>
        </p:txBody>
      </p:sp>
      <p:sp>
        <p:nvSpPr>
          <p:cNvPr id="5" name="Slide Number Placeholder 2"/>
          <p:cNvSpPr>
            <a:spLocks noGrp="1"/>
          </p:cNvSpPr>
          <p:nvPr>
            <p:ph type="sldNum" sz="quarter" idx="18"/>
          </p:nvPr>
        </p:nvSpPr>
        <p:spPr/>
        <p:txBody>
          <a:bodyPr/>
          <a:lstStyle>
            <a:lvl1pPr>
              <a:defRPr/>
            </a:lvl1pPr>
          </a:lstStyle>
          <a:p>
            <a:pPr>
              <a:defRPr/>
            </a:pPr>
            <a:fld id="{9301388F-8CBD-8F41-B36A-85BFECF506A2}" type="slidenum">
              <a:rPr lang="en-US"/>
              <a:pPr>
                <a:defRPr/>
              </a:pPr>
              <a:t>‹Nº›</a:t>
            </a:fld>
            <a:endParaRPr lang="en-US" dirty="0"/>
          </a:p>
        </p:txBody>
      </p:sp>
      <p:sp>
        <p:nvSpPr>
          <p:cNvPr id="6" name="Footer Placeholder"/>
          <p:cNvSpPr>
            <a:spLocks noGrp="1"/>
          </p:cNvSpPr>
          <p:nvPr>
            <p:ph type="ftr" sz="quarter" idx="19"/>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891859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Rectangle 2"/>
          <p:cNvSpPr/>
          <p:nvPr/>
        </p:nvSpPr>
        <p:spPr bwMode="auto">
          <a:xfrm>
            <a:off x="0" y="640080"/>
            <a:ext cx="12192000" cy="5708899"/>
          </a:xfrm>
          <a:prstGeom prst="rect">
            <a:avLst/>
          </a:prstGeom>
          <a:gradFill flip="none" rotWithShape="1">
            <a:gsLst>
              <a:gs pos="24000">
                <a:schemeClr val="bg1"/>
              </a:gs>
              <a:gs pos="100000">
                <a:schemeClr val="bg1">
                  <a:lumMod val="85000"/>
                </a:schemeClr>
              </a:gs>
            </a:gsLst>
            <a:path path="circle">
              <a:fillToRect l="50000" t="50000" r="50000" b="50000"/>
            </a:path>
            <a:tileRect/>
          </a:gradFill>
          <a:ln w="0" cap="flat" cmpd="sng" algn="ctr">
            <a:noFill/>
            <a:prstDash val="solid"/>
            <a:miter/>
            <a:headEnd type="none" w="med" len="med"/>
            <a:tailEnd type="none" w="med" len="med"/>
          </a:ln>
          <a:effectLst/>
        </p:spPr>
        <p:txBody>
          <a:bodyPr/>
          <a:lstStyle/>
          <a:p>
            <a:pPr algn="ctr">
              <a:defRPr/>
            </a:pPr>
            <a:endParaRPr lang="en-US" sz="1600" dirty="0">
              <a:solidFill>
                <a:srgbClr val="262626"/>
              </a:solidFil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4" name="Slide Number Placeholder 2"/>
          <p:cNvSpPr>
            <a:spLocks noGrp="1"/>
          </p:cNvSpPr>
          <p:nvPr>
            <p:ph type="sldNum" sz="quarter" idx="10"/>
          </p:nvPr>
        </p:nvSpPr>
        <p:spPr/>
        <p:txBody>
          <a:bodyPr/>
          <a:lstStyle>
            <a:lvl1pPr>
              <a:defRPr/>
            </a:lvl1pPr>
          </a:lstStyle>
          <a:p>
            <a:pPr>
              <a:defRPr/>
            </a:pPr>
            <a:fld id="{A7326A0D-21D7-3344-9D11-64209CE27A97}" type="slidenum">
              <a:rPr lang="en-US"/>
              <a:pPr>
                <a:defRPr/>
              </a:pPr>
              <a:t>‹Nº›</a:t>
            </a:fld>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1733955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5C76849-511A-F441-AF28-0FC5FE3D4F59}"/>
              </a:ext>
            </a:extLst>
          </p:cNvPr>
          <p:cNvSpPr/>
          <p:nvPr userDrawn="1"/>
        </p:nvSpPr>
        <p:spPr bwMode="auto">
          <a:xfrm>
            <a:off x="0" y="1028700"/>
            <a:ext cx="12192000" cy="5320279"/>
          </a:xfrm>
          <a:prstGeom prst="rect">
            <a:avLst/>
          </a:prstGeom>
          <a:gradFill flip="none" rotWithShape="1">
            <a:gsLst>
              <a:gs pos="24000">
                <a:schemeClr val="bg1"/>
              </a:gs>
              <a:gs pos="100000">
                <a:schemeClr val="bg1">
                  <a:lumMod val="85000"/>
                </a:schemeClr>
              </a:gs>
            </a:gsLst>
            <a:path path="circle">
              <a:fillToRect l="50000" t="50000" r="50000" b="50000"/>
            </a:path>
            <a:tileRect/>
          </a:gradFill>
          <a:ln w="0" cap="flat" cmpd="sng" algn="ctr">
            <a:noFill/>
            <a:prstDash val="solid"/>
            <a:miter/>
            <a:headEnd type="none" w="med" len="med"/>
            <a:tailEnd type="none" w="med" len="med"/>
          </a:ln>
          <a:effectLst/>
        </p:spPr>
        <p:txBody>
          <a:bodyPr/>
          <a:lstStyle/>
          <a:p>
            <a:pPr algn="ctr">
              <a:defRPr/>
            </a:pPr>
            <a:endParaRPr lang="en-US" sz="1600" dirty="0">
              <a:solidFill>
                <a:srgbClr val="262626"/>
              </a:solidFill>
              <a:ea typeface="+mn-ea"/>
              <a:cs typeface="+mn-cs"/>
            </a:endParaRPr>
          </a:p>
        </p:txBody>
      </p:sp>
      <p:sp>
        <p:nvSpPr>
          <p:cNvPr id="4" name="Content Placeholder"/>
          <p:cNvSpPr>
            <a:spLocks noGrp="1"/>
          </p:cNvSpPr>
          <p:nvPr>
            <p:ph sz="quarter" idx="11"/>
          </p:nvPr>
        </p:nvSpPr>
        <p:spPr>
          <a:xfrm>
            <a:off x="304800" y="1143000"/>
            <a:ext cx="11582400" cy="5257800"/>
          </a:xfrm>
          <a:noFill/>
          <a:ln>
            <a:noFill/>
            <a:headEnd/>
            <a:tailEnd/>
          </a:ln>
        </p:spPr>
        <p:style>
          <a:lnRef idx="2">
            <a:schemeClr val="accent3"/>
          </a:lnRef>
          <a:fillRef idx="1">
            <a:schemeClr val="lt1"/>
          </a:fillRef>
          <a:effectRef idx="0">
            <a:schemeClr val="accent3"/>
          </a:effectRef>
          <a:fontRef idx="none"/>
        </p:style>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cNvSpPr>
            <a:spLocks noGrp="1"/>
          </p:cNvSpPr>
          <p:nvPr>
            <p:ph type="title"/>
          </p:nvPr>
        </p:nvSpPr>
        <p:spPr/>
        <p:txBody>
          <a:bodyPr/>
          <a:lstStyle>
            <a:lvl1pPr>
              <a:defRPr>
                <a:latin typeface="+mn-lt"/>
              </a:defRPr>
            </a:lvl1pPr>
          </a:lstStyle>
          <a:p>
            <a:r>
              <a:rPr lang="en-US"/>
              <a:t>Click to edit Master title style</a:t>
            </a:r>
            <a:endParaRPr lang="en-US" dirty="0"/>
          </a:p>
        </p:txBody>
      </p:sp>
      <p:sp>
        <p:nvSpPr>
          <p:cNvPr id="10" name="Content Placeholder 9"/>
          <p:cNvSpPr>
            <a:spLocks noGrp="1"/>
          </p:cNvSpPr>
          <p:nvPr>
            <p:ph sz="quarter" idx="17"/>
          </p:nvPr>
        </p:nvSpPr>
        <p:spPr>
          <a:xfrm>
            <a:off x="304799" y="640080"/>
            <a:ext cx="11582399" cy="274320"/>
          </a:xfrm>
          <a:noFill/>
          <a:ln>
            <a:noFill/>
            <a:headEnd/>
            <a:tailEnd/>
          </a:ln>
        </p:spPr>
        <p:txBody>
          <a:bodyPr lIns="0" tIns="0" rIns="0" bIns="0"/>
          <a:lstStyle>
            <a:lvl1pPr marL="233363" indent="-233363">
              <a:buNone/>
              <a:defRPr lang="en-US" sz="1800" b="0" i="0" dirty="0">
                <a:solidFill>
                  <a:schemeClr val="tx2"/>
                </a:solidFill>
              </a:defRPr>
            </a:lvl1pPr>
          </a:lstStyle>
          <a:p>
            <a:pPr lvl="0"/>
            <a:r>
              <a:rPr lang="en-US"/>
              <a:t>Click to edit Master text styles</a:t>
            </a:r>
          </a:p>
        </p:txBody>
      </p:sp>
      <p:sp>
        <p:nvSpPr>
          <p:cNvPr id="5" name="Slide Number Placeholder 2"/>
          <p:cNvSpPr>
            <a:spLocks noGrp="1"/>
          </p:cNvSpPr>
          <p:nvPr>
            <p:ph type="sldNum" sz="quarter" idx="18"/>
          </p:nvPr>
        </p:nvSpPr>
        <p:spPr/>
        <p:txBody>
          <a:bodyPr/>
          <a:lstStyle>
            <a:lvl1pPr>
              <a:defRPr/>
            </a:lvl1pPr>
          </a:lstStyle>
          <a:p>
            <a:pPr>
              <a:defRPr/>
            </a:pPr>
            <a:fld id="{9301388F-8CBD-8F41-B36A-85BFECF506A2}" type="slidenum">
              <a:rPr lang="en-US"/>
              <a:pPr>
                <a:defRPr/>
              </a:pPr>
              <a:t>‹Nº›</a:t>
            </a:fld>
            <a:endParaRPr lang="en-US" dirty="0"/>
          </a:p>
        </p:txBody>
      </p:sp>
      <p:sp>
        <p:nvSpPr>
          <p:cNvPr id="6" name="Footer Placeholder"/>
          <p:cNvSpPr>
            <a:spLocks noGrp="1"/>
          </p:cNvSpPr>
          <p:nvPr>
            <p:ph type="ftr" sz="quarter" idx="19"/>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37754668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2"/>
          <p:cNvSpPr/>
          <p:nvPr/>
        </p:nvSpPr>
        <p:spPr bwMode="auto">
          <a:xfrm>
            <a:off x="0" y="640080"/>
            <a:ext cx="12192000" cy="5708899"/>
          </a:xfrm>
          <a:prstGeom prst="rect">
            <a:avLst/>
          </a:prstGeom>
          <a:gradFill flip="none" rotWithShape="1">
            <a:gsLst>
              <a:gs pos="24000">
                <a:schemeClr val="bg1"/>
              </a:gs>
              <a:gs pos="100000">
                <a:schemeClr val="bg1">
                  <a:lumMod val="85000"/>
                </a:schemeClr>
              </a:gs>
            </a:gsLst>
            <a:path path="circle">
              <a:fillToRect t="100000" r="100000"/>
            </a:path>
            <a:tileRect l="-100000" b="-100000"/>
          </a:gradFill>
          <a:ln w="0" cap="flat" cmpd="sng" algn="ctr">
            <a:noFill/>
            <a:prstDash val="solid"/>
            <a:miter/>
            <a:headEnd type="none" w="med" len="med"/>
            <a:tailEnd type="none" w="med" len="med"/>
          </a:ln>
          <a:effectLst/>
        </p:spPr>
        <p:txBody>
          <a:bodyPr/>
          <a:lstStyle/>
          <a:p>
            <a:pPr algn="ctr">
              <a:defRPr/>
            </a:pPr>
            <a:endParaRPr lang="en-US" sz="1600" dirty="0">
              <a:solidFill>
                <a:srgbClr val="262626"/>
              </a:solidFil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4" name="Slide Number Placeholder 2"/>
          <p:cNvSpPr>
            <a:spLocks noGrp="1"/>
          </p:cNvSpPr>
          <p:nvPr>
            <p:ph type="sldNum" sz="quarter" idx="10"/>
          </p:nvPr>
        </p:nvSpPr>
        <p:spPr/>
        <p:txBody>
          <a:bodyPr/>
          <a:lstStyle>
            <a:lvl1pPr>
              <a:defRPr/>
            </a:lvl1pPr>
          </a:lstStyle>
          <a:p>
            <a:pPr>
              <a:defRPr/>
            </a:pPr>
            <a:fld id="{A7326A0D-21D7-3344-9D11-64209CE27A97}" type="slidenum">
              <a:rPr lang="en-US"/>
              <a:pPr>
                <a:defRPr/>
              </a:pPr>
              <a:t>‹Nº›</a:t>
            </a:fld>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31377450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200"/>
            </a:lvl1pPr>
          </a:lstStyle>
          <a:p>
            <a:r>
              <a:rPr lang="en-US"/>
              <a:t>Click to edit Master title style</a:t>
            </a:r>
            <a:endParaRPr lang="en-US" dirty="0"/>
          </a:p>
        </p:txBody>
      </p:sp>
      <p:sp>
        <p:nvSpPr>
          <p:cNvPr id="4" name="Slide Number Placeholder 2"/>
          <p:cNvSpPr>
            <a:spLocks noGrp="1"/>
          </p:cNvSpPr>
          <p:nvPr>
            <p:ph type="sldNum" sz="quarter" idx="10"/>
          </p:nvPr>
        </p:nvSpPr>
        <p:spPr/>
        <p:txBody>
          <a:bodyPr/>
          <a:lstStyle>
            <a:lvl1pPr>
              <a:defRPr/>
            </a:lvl1pPr>
          </a:lstStyle>
          <a:p>
            <a:pPr>
              <a:defRPr/>
            </a:pPr>
            <a:fld id="{CC8E6FED-BD9F-5D40-8F3C-2864AB296B3B}" type="slidenum">
              <a:rPr lang="en-US"/>
              <a:pPr>
                <a:defRPr/>
              </a:pPr>
              <a:t>‹Nº›</a:t>
            </a:fld>
            <a:endParaRPr lang="en-US" dirty="0"/>
          </a:p>
        </p:txBody>
      </p:sp>
      <p:sp>
        <p:nvSpPr>
          <p:cNvPr id="5"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1790161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pPr>
              <a:defRPr/>
            </a:pPr>
            <a:fld id="{E27BDA0F-80B7-C347-B69A-42E0E5B8BE2A}" type="slidenum">
              <a:rPr lang="en-US"/>
              <a:pPr>
                <a:defRPr/>
              </a:pPr>
              <a:t>‹Nº›</a:t>
            </a:fld>
            <a:endParaRPr lang="en-US" dirty="0"/>
          </a:p>
        </p:txBody>
      </p:sp>
      <p:sp>
        <p:nvSpPr>
          <p:cNvPr id="3" name="Footer Placeholder"/>
          <p:cNvSpPr>
            <a:spLocks noGrp="1"/>
          </p:cNvSpPr>
          <p:nvPr>
            <p:ph type="ftr" sz="quarter" idx="11"/>
          </p:nvPr>
        </p:nvSpPr>
        <p:spPr/>
        <p:txBody>
          <a:bodyPr/>
          <a:lstStyle>
            <a:lvl1pPr>
              <a:defRPr/>
            </a:lvl1pPr>
          </a:lstStyle>
          <a:p>
            <a:pPr>
              <a:defRPr/>
            </a:pPr>
            <a:r>
              <a:rPr lang="en-US"/>
              <a:t>© 2018 Lexmark. All rights reserved.</a:t>
            </a:r>
            <a:endParaRPr dirty="0"/>
          </a:p>
        </p:txBody>
      </p:sp>
    </p:spTree>
    <p:extLst>
      <p:ext uri="{BB962C8B-B14F-4D97-AF65-F5344CB8AC3E}">
        <p14:creationId xmlns:p14="http://schemas.microsoft.com/office/powerpoint/2010/main" val="36842908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Content Placeholder"/>
          <p:cNvSpPr>
            <a:spLocks noGrp="1" noChangeArrowheads="1"/>
          </p:cNvSpPr>
          <p:nvPr>
            <p:ph type="body" idx="1"/>
          </p:nvPr>
        </p:nvSpPr>
        <p:spPr bwMode="auto">
          <a:xfrm>
            <a:off x="304800" y="822325"/>
            <a:ext cx="11582400" cy="5486400"/>
          </a:xfrm>
          <a:prstGeom prst="rect">
            <a:avLst/>
          </a:prstGeo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10668000" y="6565900"/>
            <a:ext cx="1219200" cy="136525"/>
          </a:xfrm>
          <a:prstGeom prst="rect">
            <a:avLst/>
          </a:prstGeom>
        </p:spPr>
        <p:txBody>
          <a:bodyPr vert="horz" wrap="none" lIns="45720" tIns="45720" rIns="45720" bIns="45720" rtlCol="0" anchor="ctr"/>
          <a:lstStyle>
            <a:lvl1pPr algn="r" fontAlgn="auto">
              <a:spcBef>
                <a:spcPts val="0"/>
              </a:spcBef>
              <a:spcAft>
                <a:spcPts val="0"/>
              </a:spcAft>
              <a:defRPr sz="800">
                <a:solidFill>
                  <a:schemeClr val="tx2"/>
                </a:solidFill>
                <a:latin typeface="+mn-lt"/>
                <a:ea typeface="+mn-ea"/>
                <a:cs typeface="+mn-cs"/>
              </a:defRPr>
            </a:lvl1pPr>
          </a:lstStyle>
          <a:p>
            <a:pPr>
              <a:defRPr/>
            </a:pPr>
            <a:fld id="{A340BCD4-4934-D542-A133-E9684A4995B9}" type="slidenum">
              <a:rPr lang="en-US"/>
              <a:pPr>
                <a:defRPr/>
              </a:pPr>
              <a:t>‹Nº›</a:t>
            </a:fld>
            <a:endParaRPr lang="en-US" dirty="0"/>
          </a:p>
        </p:txBody>
      </p:sp>
      <p:sp>
        <p:nvSpPr>
          <p:cNvPr id="7" name="Footer Placeholder"/>
          <p:cNvSpPr>
            <a:spLocks noGrp="1"/>
          </p:cNvSpPr>
          <p:nvPr>
            <p:ph type="ftr" sz="quarter" idx="3"/>
          </p:nvPr>
        </p:nvSpPr>
        <p:spPr>
          <a:xfrm>
            <a:off x="3048000" y="6565900"/>
            <a:ext cx="6096000" cy="136525"/>
          </a:xfrm>
          <a:prstGeom prst="rect">
            <a:avLst/>
          </a:prstGeom>
        </p:spPr>
        <p:txBody>
          <a:bodyPr vert="horz" wrap="none" lIns="45720" tIns="45720" rIns="4572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lang="en-US" sz="900">
                <a:solidFill>
                  <a:srgbClr val="8A8A8A"/>
                </a:solidFill>
                <a:latin typeface="+mn-lt"/>
                <a:ea typeface="+mn-ea"/>
                <a:cs typeface="+mn-cs"/>
              </a:defRPr>
            </a:lvl1pPr>
          </a:lstStyle>
          <a:p>
            <a:pPr>
              <a:defRPr/>
            </a:pPr>
            <a:r>
              <a:rPr lang="en-US"/>
              <a:t>© 2018 Lexmark. All rights reserved.</a:t>
            </a:r>
            <a:endParaRPr dirty="0"/>
          </a:p>
        </p:txBody>
      </p:sp>
      <p:sp>
        <p:nvSpPr>
          <p:cNvPr id="2" name="Title"/>
          <p:cNvSpPr>
            <a:spLocks noGrp="1" noChangeArrowheads="1"/>
          </p:cNvSpPr>
          <p:nvPr>
            <p:ph type="title"/>
          </p:nvPr>
        </p:nvSpPr>
        <p:spPr bwMode="auto">
          <a:xfrm>
            <a:off x="304800" y="136525"/>
            <a:ext cx="1158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endParaRPr lang="en-US"/>
          </a:p>
        </p:txBody>
      </p:sp>
      <p:pic>
        <p:nvPicPr>
          <p:cNvPr id="1030" name="Picture 7"/>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304800" y="6529388"/>
            <a:ext cx="1006475"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2" r:id="rId1"/>
    <p:sldLayoutId id="2147483813" r:id="rId2"/>
    <p:sldLayoutId id="2147483798" r:id="rId3"/>
    <p:sldLayoutId id="2147483799" r:id="rId4"/>
    <p:sldLayoutId id="2147483814" r:id="rId5"/>
    <p:sldLayoutId id="2147483825" r:id="rId6"/>
    <p:sldLayoutId id="2147483826" r:id="rId7"/>
    <p:sldLayoutId id="2147483800" r:id="rId8"/>
    <p:sldLayoutId id="2147483801" r:id="rId9"/>
    <p:sldLayoutId id="2147483802" r:id="rId10"/>
    <p:sldLayoutId id="2147483815" r:id="rId11"/>
    <p:sldLayoutId id="2147483816" r:id="rId12"/>
    <p:sldLayoutId id="2147483803" r:id="rId13"/>
    <p:sldLayoutId id="2147483804" r:id="rId14"/>
    <p:sldLayoutId id="2147483817" r:id="rId15"/>
    <p:sldLayoutId id="2147483818" r:id="rId16"/>
    <p:sldLayoutId id="2147483805" r:id="rId17"/>
    <p:sldLayoutId id="2147483806" r:id="rId18"/>
    <p:sldLayoutId id="2147483807" r:id="rId19"/>
    <p:sldLayoutId id="2147483808" r:id="rId20"/>
    <p:sldLayoutId id="2147483809" r:id="rId21"/>
    <p:sldLayoutId id="2147483810" r:id="rId22"/>
    <p:sldLayoutId id="2147483811" r:id="rId23"/>
    <p:sldLayoutId id="2147483819" r:id="rId24"/>
    <p:sldLayoutId id="2147483820" r:id="rId25"/>
    <p:sldLayoutId id="2147483821" r:id="rId26"/>
    <p:sldLayoutId id="2147483822" r:id="rId27"/>
    <p:sldLayoutId id="2147483823" r:id="rId28"/>
    <p:sldLayoutId id="2147483824" r:id="rId29"/>
  </p:sldLayoutIdLst>
  <p:transition>
    <p:fade/>
  </p:transition>
  <p:hf hdr="0" dt="0"/>
  <p:txStyles>
    <p:titleStyle>
      <a:lvl1pPr algn="l" rtl="0" eaLnBrk="1" fontAlgn="base" hangingPunct="1">
        <a:spcBef>
          <a:spcPct val="0"/>
        </a:spcBef>
        <a:spcAft>
          <a:spcPct val="0"/>
        </a:spcAft>
        <a:defRPr lang="en-US" sz="3200" kern="1200" dirty="0">
          <a:solidFill>
            <a:schemeClr val="accent2"/>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p:titleStyle>
    <p:bodyStyle>
      <a:lvl1pPr marL="233363" indent="-233363" algn="l" rtl="0" eaLnBrk="1" fontAlgn="base" hangingPunct="1">
        <a:spcBef>
          <a:spcPts val="1800"/>
        </a:spcBef>
        <a:spcAft>
          <a:spcPts val="600"/>
        </a:spcAft>
        <a:buClr>
          <a:srgbClr val="A5A5AA"/>
        </a:buClr>
        <a:buSzPct val="100000"/>
        <a:buFont typeface="Wingdings" charset="0"/>
        <a:buChar char=""/>
        <a:defRPr lang="en-US" sz="2400" dirty="0">
          <a:solidFill>
            <a:schemeClr val="tx1"/>
          </a:solidFill>
          <a:latin typeface="+mn-lt"/>
          <a:ea typeface="ＭＳ Ｐゴシック" charset="0"/>
          <a:cs typeface="ＭＳ Ｐゴシック" charset="0"/>
        </a:defRPr>
      </a:lvl1pPr>
      <a:lvl2pPr marL="515938" indent="-282575" algn="l" rtl="0" eaLnBrk="1" fontAlgn="base" hangingPunct="1">
        <a:spcBef>
          <a:spcPct val="0"/>
        </a:spcBef>
        <a:spcAft>
          <a:spcPts val="600"/>
        </a:spcAft>
        <a:buClr>
          <a:schemeClr val="accent2"/>
        </a:buClr>
        <a:buSzPct val="90000"/>
        <a:buFont typeface="Webdings" charset="0"/>
        <a:buChar char="4"/>
        <a:defRPr lang="en-US" sz="2000" dirty="0">
          <a:solidFill>
            <a:schemeClr val="tx1"/>
          </a:solidFill>
          <a:latin typeface="+mn-lt"/>
          <a:ea typeface="ＭＳ Ｐゴシック" charset="0"/>
        </a:defRPr>
      </a:lvl2pPr>
      <a:lvl3pPr marL="798513" indent="-225425" algn="l" rtl="0" eaLnBrk="1" fontAlgn="base" hangingPunct="1">
        <a:spcBef>
          <a:spcPct val="0"/>
        </a:spcBef>
        <a:spcAft>
          <a:spcPts val="600"/>
        </a:spcAft>
        <a:buClr>
          <a:srgbClr val="FAA519"/>
        </a:buClr>
        <a:buSzPct val="80000"/>
        <a:buFont typeface="Wingdings" charset="0"/>
        <a:buChar char="§"/>
        <a:defRPr lang="en-US" sz="2000" dirty="0">
          <a:solidFill>
            <a:schemeClr val="tx1"/>
          </a:solidFill>
          <a:latin typeface="+mn-lt"/>
          <a:ea typeface="ＭＳ Ｐゴシック" charset="0"/>
        </a:defRPr>
      </a:lvl3pPr>
      <a:lvl4pPr marL="1033463" indent="-177800" algn="l" rtl="0" eaLnBrk="1" fontAlgn="base" hangingPunct="1">
        <a:spcBef>
          <a:spcPct val="0"/>
        </a:spcBef>
        <a:spcAft>
          <a:spcPts val="600"/>
        </a:spcAft>
        <a:buClr>
          <a:srgbClr val="1C64B4"/>
        </a:buClr>
        <a:buSzPct val="70000"/>
        <a:buFont typeface="Arial" charset="0"/>
        <a:buChar char="•"/>
        <a:defRPr lang="en-US" sz="1600" dirty="0">
          <a:solidFill>
            <a:schemeClr val="tx1"/>
          </a:solidFill>
          <a:latin typeface="+mn-lt"/>
          <a:ea typeface="ＭＳ Ｐゴシック" charset="0"/>
        </a:defRPr>
      </a:lvl4pPr>
      <a:lvl5pPr marL="1262063" indent="-177800" algn="l" rtl="0" eaLnBrk="1" fontAlgn="base" hangingPunct="1">
        <a:spcBef>
          <a:spcPct val="0"/>
        </a:spcBef>
        <a:spcAft>
          <a:spcPts val="600"/>
        </a:spcAft>
        <a:buClr>
          <a:srgbClr val="006446"/>
        </a:buClr>
        <a:buSzPct val="80000"/>
        <a:buFont typeface="Arial" charset="0"/>
        <a:buChar char="-"/>
        <a:defRPr lang="en-US" sz="1600" dirty="0">
          <a:solidFill>
            <a:schemeClr val="tx1"/>
          </a:solidFill>
          <a:latin typeface="+mn-lt"/>
          <a:ea typeface="ＭＳ Ｐゴシック" charset="0"/>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3.xml"/><Relationship Id="rId16" Type="http://schemas.openxmlformats.org/officeDocument/2006/relationships/image" Target="../media/image44.png"/><Relationship Id="rId1" Type="http://schemas.openxmlformats.org/officeDocument/2006/relationships/slideLayout" Target="../slideLayouts/slideLayout2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ctrTitle"/>
          </p:nvPr>
        </p:nvSpPr>
        <p:spPr>
          <a:xfrm>
            <a:off x="609600" y="326574"/>
            <a:ext cx="7620001" cy="27431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chemeClr val="accent2"/>
              </a:buClr>
              <a:buSzPts val="900"/>
              <a:buFont typeface="Arial"/>
              <a:buNone/>
            </a:pPr>
            <a:r>
              <a:rPr lang="en-US" dirty="0"/>
              <a:t>Series MS/MX 320, 420, 520, 620</a:t>
            </a:r>
            <a:endParaRPr dirty="0"/>
          </a:p>
          <a:p>
            <a:pPr marL="0" marR="0" lvl="0" indent="0" algn="l" rtl="0">
              <a:spcBef>
                <a:spcPts val="0"/>
              </a:spcBef>
              <a:spcAft>
                <a:spcPts val="0"/>
              </a:spcAft>
              <a:buClr>
                <a:schemeClr val="accent2"/>
              </a:buClr>
              <a:buSzPts val="900"/>
              <a:buFont typeface="Arial"/>
              <a:buNone/>
            </a:pPr>
            <a:r>
              <a:rPr lang="en-US" sz="3600" b="0" i="0" u="none" strike="noStrike" cap="none" dirty="0">
                <a:solidFill>
                  <a:schemeClr val="accent2"/>
                </a:solidFill>
                <a:latin typeface="Arial"/>
                <a:ea typeface="Arial"/>
                <a:cs typeface="Arial"/>
                <a:sym typeface="Arial"/>
              </a:rPr>
              <a:t>Descripción general del producto impresora y MFP</a:t>
            </a:r>
            <a:endParaRPr dirty="0"/>
          </a:p>
        </p:txBody>
      </p:sp>
      <p:sp>
        <p:nvSpPr>
          <p:cNvPr id="192" name="Shape 192"/>
          <p:cNvSpPr txBox="1">
            <a:spLocks noGrp="1"/>
          </p:cNvSpPr>
          <p:nvPr>
            <p:ph type="body" idx="1"/>
          </p:nvPr>
        </p:nvSpPr>
        <p:spPr>
          <a:xfrm>
            <a:off x="609600" y="5029200"/>
            <a:ext cx="7620001" cy="457200"/>
          </a:xfrm>
          <a:prstGeom prst="rect">
            <a:avLst/>
          </a:prstGeom>
          <a:noFill/>
          <a:ln>
            <a:noFill/>
          </a:ln>
        </p:spPr>
        <p:txBody>
          <a:bodyPr spcFirstLastPara="1" wrap="square" lIns="45700" tIns="45700" rIns="45700" bIns="45700" anchor="t" anchorCtr="0">
            <a:noAutofit/>
          </a:bodyPr>
          <a:lstStyle/>
          <a:p>
            <a:pPr marL="233363" marR="0" lvl="0" indent="-233363" algn="l" rtl="0">
              <a:lnSpc>
                <a:spcPct val="100000"/>
              </a:lnSpc>
              <a:spcBef>
                <a:spcPts val="0"/>
              </a:spcBef>
              <a:spcAft>
                <a:spcPts val="0"/>
              </a:spcAft>
              <a:buClr>
                <a:srgbClr val="A5A5AA"/>
              </a:buClr>
              <a:buSzPts val="400"/>
              <a:buFont typeface="Noto Sans Symbols"/>
              <a:buNone/>
            </a:pPr>
            <a:endParaRPr sz="1600" b="0" i="0" u="none" strike="noStrike" cap="none">
              <a:solidFill>
                <a:srgbClr val="32323C"/>
              </a:solidFill>
              <a:latin typeface="Arial"/>
              <a:ea typeface="Arial"/>
              <a:cs typeface="Arial"/>
              <a:sym typeface="Arial"/>
            </a:endParaRPr>
          </a:p>
        </p:txBody>
      </p:sp>
      <p:sp>
        <p:nvSpPr>
          <p:cNvPr id="193" name="Shape 193"/>
          <p:cNvSpPr txBox="1">
            <a:spLocks noGrp="1"/>
          </p:cNvSpPr>
          <p:nvPr>
            <p:ph type="subTitle" idx="2"/>
          </p:nvPr>
        </p:nvSpPr>
        <p:spPr>
          <a:xfrm>
            <a:off x="590550" y="3222175"/>
            <a:ext cx="6610349" cy="13715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5A5AA"/>
              </a:buClr>
              <a:buSzPts val="900"/>
              <a:buFont typeface="Noto Sans Symbols"/>
              <a:buNone/>
            </a:pPr>
            <a:r>
              <a:rPr lang="en-US" sz="3600" dirty="0">
                <a:solidFill>
                  <a:schemeClr val="dk2"/>
                </a:solidFill>
              </a:rPr>
              <a:t>La nueva </a:t>
            </a:r>
            <a:r>
              <a:rPr lang="en-US" sz="3600">
                <a:solidFill>
                  <a:schemeClr val="dk2"/>
                </a:solidFill>
              </a:rPr>
              <a:t>generación en </a:t>
            </a:r>
            <a:endParaRPr sz="3600" dirty="0">
              <a:solidFill>
                <a:schemeClr val="dk2"/>
              </a:solidFill>
            </a:endParaRPr>
          </a:p>
          <a:p>
            <a:pPr marL="0" marR="0" lvl="0" indent="0" algn="l" rtl="0">
              <a:lnSpc>
                <a:spcPct val="100000"/>
              </a:lnSpc>
              <a:spcBef>
                <a:spcPts val="0"/>
              </a:spcBef>
              <a:spcAft>
                <a:spcPts val="0"/>
              </a:spcAft>
              <a:buClr>
                <a:srgbClr val="A5A5AA"/>
              </a:buClr>
              <a:buSzPts val="900"/>
              <a:buFont typeface="Noto Sans Symbols"/>
              <a:buNone/>
            </a:pPr>
            <a:r>
              <a:rPr lang="en-US" sz="3600" dirty="0">
                <a:solidFill>
                  <a:schemeClr val="dk2"/>
                </a:solidFill>
              </a:rPr>
              <a:t>dispositivos monocromáticos pequeños y de rango medio</a:t>
            </a:r>
            <a:endParaRPr dirty="0"/>
          </a:p>
        </p:txBody>
      </p:sp>
      <p:sp>
        <p:nvSpPr>
          <p:cNvPr id="2" name="Footer Placeholder 1">
            <a:extLst>
              <a:ext uri="{FF2B5EF4-FFF2-40B4-BE49-F238E27FC236}">
                <a16:creationId xmlns:a16="http://schemas.microsoft.com/office/drawing/2014/main" xmlns="" id="{97EC9E84-3B42-BD4A-83F3-B0B40B333F31}"/>
              </a:ext>
            </a:extLst>
          </p:cNvPr>
          <p:cNvSpPr>
            <a:spLocks noGrp="1"/>
          </p:cNvSpPr>
          <p:nvPr>
            <p:ph type="ftr" idx="11"/>
          </p:nvPr>
        </p:nvSpPr>
        <p:spPr/>
        <p:txBody>
          <a:bodyPr/>
          <a:lstStyle/>
          <a:p>
            <a:r>
              <a:rPr lang="en-US"/>
              <a:t>© 2018 Lexmark. Todos los derechos reservados.</a:t>
            </a:r>
          </a:p>
        </p:txBody>
      </p:sp>
    </p:spTree>
    <p:extLst>
      <p:ext uri="{BB962C8B-B14F-4D97-AF65-F5344CB8AC3E}">
        <p14:creationId xmlns:p14="http://schemas.microsoft.com/office/powerpoint/2010/main" val="23597697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D3BC743D-CA67-A046-9255-46E44D491421}"/>
              </a:ext>
            </a:extLst>
          </p:cNvPr>
          <p:cNvGrpSpPr>
            <a:grpSpLocks noChangeAspect="1"/>
          </p:cNvGrpSpPr>
          <p:nvPr/>
        </p:nvGrpSpPr>
        <p:grpSpPr>
          <a:xfrm>
            <a:off x="2464948" y="1159402"/>
            <a:ext cx="2604887" cy="2604889"/>
            <a:chOff x="1694818" y="3355313"/>
            <a:chExt cx="774497" cy="774498"/>
          </a:xfrm>
        </p:grpSpPr>
        <p:sp>
          <p:nvSpPr>
            <p:cNvPr id="10" name="Oval 9">
              <a:extLst>
                <a:ext uri="{FF2B5EF4-FFF2-40B4-BE49-F238E27FC236}">
                  <a16:creationId xmlns:a16="http://schemas.microsoft.com/office/drawing/2014/main" xmlns="" id="{34642399-0E8E-5C43-8A3B-DD72D94A138F}"/>
                </a:ext>
              </a:extLst>
            </p:cNvPr>
            <p:cNvSpPr>
              <a:spLocks noChangeAspect="1"/>
            </p:cNvSpPr>
            <p:nvPr/>
          </p:nvSpPr>
          <p:spPr bwMode="auto">
            <a:xfrm>
              <a:off x="1694818" y="3355313"/>
              <a:ext cx="774497" cy="774498"/>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1" name="Group 10">
              <a:extLst>
                <a:ext uri="{FF2B5EF4-FFF2-40B4-BE49-F238E27FC236}">
                  <a16:creationId xmlns:a16="http://schemas.microsoft.com/office/drawing/2014/main" xmlns="" id="{83AC7F1D-FAF1-0F48-A26D-3E84B90300A1}"/>
                </a:ext>
              </a:extLst>
            </p:cNvPr>
            <p:cNvGrpSpPr/>
            <p:nvPr/>
          </p:nvGrpSpPr>
          <p:grpSpPr>
            <a:xfrm>
              <a:off x="1843133" y="3507954"/>
              <a:ext cx="477869" cy="535134"/>
              <a:chOff x="1865155" y="3478893"/>
              <a:chExt cx="525655" cy="588647"/>
            </a:xfrm>
          </p:grpSpPr>
          <p:sp>
            <p:nvSpPr>
              <p:cNvPr id="12" name="Freeform 11">
                <a:extLst>
                  <a:ext uri="{FF2B5EF4-FFF2-40B4-BE49-F238E27FC236}">
                    <a16:creationId xmlns:a16="http://schemas.microsoft.com/office/drawing/2014/main" xmlns="" id="{D1F3E586-C07A-3245-A621-815052E53B1A}"/>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3" name="Group 12">
                <a:extLst>
                  <a:ext uri="{FF2B5EF4-FFF2-40B4-BE49-F238E27FC236}">
                    <a16:creationId xmlns:a16="http://schemas.microsoft.com/office/drawing/2014/main" xmlns="" id="{BEDB04E7-38E6-5B42-A4CD-180A9D0272EE}"/>
                  </a:ext>
                </a:extLst>
              </p:cNvPr>
              <p:cNvGrpSpPr/>
              <p:nvPr/>
            </p:nvGrpSpPr>
            <p:grpSpPr>
              <a:xfrm>
                <a:off x="1988039" y="3551960"/>
                <a:ext cx="279889" cy="330323"/>
                <a:chOff x="2006122" y="615726"/>
                <a:chExt cx="1256477" cy="1482883"/>
              </a:xfrm>
              <a:solidFill>
                <a:schemeClr val="accent2"/>
              </a:solidFill>
            </p:grpSpPr>
            <p:sp>
              <p:nvSpPr>
                <p:cNvPr id="14" name="Rounded Rectangle 13">
                  <a:extLst>
                    <a:ext uri="{FF2B5EF4-FFF2-40B4-BE49-F238E27FC236}">
                      <a16:creationId xmlns:a16="http://schemas.microsoft.com/office/drawing/2014/main" xmlns="" id="{E5B5F53B-6F4F-5649-B311-18EC57A959FF}"/>
                    </a:ext>
                  </a:extLst>
                </p:cNvPr>
                <p:cNvSpPr/>
                <p:nvPr/>
              </p:nvSpPr>
              <p:spPr bwMode="auto">
                <a:xfrm>
                  <a:off x="2006122" y="1254118"/>
                  <a:ext cx="1256477" cy="844491"/>
                </a:xfrm>
                <a:prstGeom prst="roundRect">
                  <a:avLst>
                    <a:gd name="adj" fmla="val 7693"/>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 name="Block Arc 79">
                  <a:extLst>
                    <a:ext uri="{FF2B5EF4-FFF2-40B4-BE49-F238E27FC236}">
                      <a16:creationId xmlns:a16="http://schemas.microsoft.com/office/drawing/2014/main" xmlns="" id="{57D6AC22-A70E-5A49-8A03-2F00EDC4AE79}"/>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6" name="Group 15">
            <a:extLst>
              <a:ext uri="{FF2B5EF4-FFF2-40B4-BE49-F238E27FC236}">
                <a16:creationId xmlns:a16="http://schemas.microsoft.com/office/drawing/2014/main" xmlns="" id="{F7AA6176-31F9-F14F-B3FE-2DF641ADDF45}"/>
              </a:ext>
            </a:extLst>
          </p:cNvPr>
          <p:cNvGrpSpPr>
            <a:grpSpLocks noChangeAspect="1"/>
          </p:cNvGrpSpPr>
          <p:nvPr/>
        </p:nvGrpSpPr>
        <p:grpSpPr>
          <a:xfrm>
            <a:off x="8214214" y="764272"/>
            <a:ext cx="2813363" cy="2813363"/>
            <a:chOff x="910667" y="2570562"/>
            <a:chExt cx="914400" cy="914638"/>
          </a:xfrm>
        </p:grpSpPr>
        <p:sp>
          <p:nvSpPr>
            <p:cNvPr id="17" name="Oval 16">
              <a:extLst>
                <a:ext uri="{FF2B5EF4-FFF2-40B4-BE49-F238E27FC236}">
                  <a16:creationId xmlns:a16="http://schemas.microsoft.com/office/drawing/2014/main" xmlns="" id="{BBB1A4C6-2497-C84D-B314-7DC6A48AEE3A}"/>
                </a:ext>
              </a:extLst>
            </p:cNvPr>
            <p:cNvSpPr>
              <a:spLocks noChangeAspect="1"/>
            </p:cNvSpPr>
            <p:nvPr/>
          </p:nvSpPr>
          <p:spPr bwMode="auto">
            <a:xfrm>
              <a:off x="910667" y="2570562"/>
              <a:ext cx="914400" cy="914638"/>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nvGrpSpPr>
            <p:cNvPr id="18" name="Group 17">
              <a:extLst>
                <a:ext uri="{FF2B5EF4-FFF2-40B4-BE49-F238E27FC236}">
                  <a16:creationId xmlns:a16="http://schemas.microsoft.com/office/drawing/2014/main" xmlns="" id="{6EEDF380-5BD1-FA4C-8B4E-1914A5A38FBE}"/>
                </a:ext>
              </a:extLst>
            </p:cNvPr>
            <p:cNvGrpSpPr/>
            <p:nvPr/>
          </p:nvGrpSpPr>
          <p:grpSpPr>
            <a:xfrm rot="21284100">
              <a:off x="1100683" y="2763521"/>
              <a:ext cx="595344" cy="510526"/>
              <a:chOff x="1048598" y="2765916"/>
              <a:chExt cx="649681" cy="557122"/>
            </a:xfrm>
          </p:grpSpPr>
          <p:sp>
            <p:nvSpPr>
              <p:cNvPr id="19" name="L-Shape 18">
                <a:extLst>
                  <a:ext uri="{FF2B5EF4-FFF2-40B4-BE49-F238E27FC236}">
                    <a16:creationId xmlns:a16="http://schemas.microsoft.com/office/drawing/2014/main" xmlns="" id="{AE044B13-AB35-DE46-8B2D-48328457AF51}"/>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 name="Rectangle 73">
                <a:extLst>
                  <a:ext uri="{FF2B5EF4-FFF2-40B4-BE49-F238E27FC236}">
                    <a16:creationId xmlns:a16="http://schemas.microsoft.com/office/drawing/2014/main" xmlns="" id="{E58D9083-BA90-464C-BEBE-0B0855993125}"/>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pic>
        <p:nvPicPr>
          <p:cNvPr id="82" name="Shape 329">
            <a:extLst>
              <a:ext uri="{FF2B5EF4-FFF2-40B4-BE49-F238E27FC236}">
                <a16:creationId xmlns:a16="http://schemas.microsoft.com/office/drawing/2014/main" xmlns="" id="{B9EFC2EE-D397-DA48-9C4F-E4D20F767BC2}"/>
              </a:ext>
            </a:extLst>
          </p:cNvPr>
          <p:cNvPicPr preferRelativeResize="0">
            <a:picLocks noChangeAspect="1"/>
          </p:cNvPicPr>
          <p:nvPr/>
        </p:nvPicPr>
        <p:blipFill>
          <a:blip r:embed="rId3"/>
          <a:stretch>
            <a:fillRect/>
          </a:stretch>
        </p:blipFill>
        <p:spPr>
          <a:xfrm>
            <a:off x="5395596" y="2023381"/>
            <a:ext cx="3231727" cy="3231726"/>
          </a:xfrm>
          <a:prstGeom prst="rect">
            <a:avLst/>
          </a:prstGeom>
          <a:effectLst>
            <a:outerShdw blurRad="355600" dist="622300" dir="600000" sx="81000" sy="81000" algn="l" rotWithShape="0">
              <a:prstClr val="black">
                <a:alpha val="23000"/>
              </a:prstClr>
            </a:outerShdw>
          </a:effectLst>
        </p:spPr>
      </p:pic>
      <p:grpSp>
        <p:nvGrpSpPr>
          <p:cNvPr id="41" name="Group 40">
            <a:extLst>
              <a:ext uri="{FF2B5EF4-FFF2-40B4-BE49-F238E27FC236}">
                <a16:creationId xmlns:a16="http://schemas.microsoft.com/office/drawing/2014/main" xmlns="" id="{38F332F7-E23E-8A4C-8785-657218DDB7DD}"/>
              </a:ext>
            </a:extLst>
          </p:cNvPr>
          <p:cNvGrpSpPr/>
          <p:nvPr/>
        </p:nvGrpSpPr>
        <p:grpSpPr>
          <a:xfrm>
            <a:off x="-10909" y="6025949"/>
            <a:ext cx="12216277" cy="176193"/>
            <a:chOff x="-10909" y="6025949"/>
            <a:chExt cx="12216277" cy="176193"/>
          </a:xfrm>
        </p:grpSpPr>
        <p:sp>
          <p:nvSpPr>
            <p:cNvPr id="42" name="Rectangle 41">
              <a:extLst>
                <a:ext uri="{FF2B5EF4-FFF2-40B4-BE49-F238E27FC236}">
                  <a16:creationId xmlns:a16="http://schemas.microsoft.com/office/drawing/2014/main" xmlns="" id="{E3C597E0-98D0-634C-90A2-774A9C72DCC5}"/>
                </a:ext>
              </a:extLst>
            </p:cNvPr>
            <p:cNvSpPr/>
            <p:nvPr/>
          </p:nvSpPr>
          <p:spPr>
            <a:xfrm>
              <a:off x="730641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09409C0E-D799-D64D-BD12-0DCB6F875F91}"/>
                </a:ext>
              </a:extLst>
            </p:cNvPr>
            <p:cNvSpPr/>
            <p:nvPr/>
          </p:nvSpPr>
          <p:spPr>
            <a:xfrm>
              <a:off x="7714162"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87676F67-0A5D-C640-912A-29308C93378F}"/>
                </a:ext>
              </a:extLst>
            </p:cNvPr>
            <p:cNvSpPr/>
            <p:nvPr/>
          </p:nvSpPr>
          <p:spPr>
            <a:xfrm>
              <a:off x="8121904"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C52F89F9-807E-164D-919E-DCA158FFE94D}"/>
                </a:ext>
              </a:extLst>
            </p:cNvPr>
            <p:cNvSpPr/>
            <p:nvPr/>
          </p:nvSpPr>
          <p:spPr>
            <a:xfrm>
              <a:off x="8529649"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B7781551-F5D0-F34A-9D42-31A46C5B0CAD}"/>
                </a:ext>
              </a:extLst>
            </p:cNvPr>
            <p:cNvSpPr/>
            <p:nvPr/>
          </p:nvSpPr>
          <p:spPr>
            <a:xfrm>
              <a:off x="8937392"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AE2F55ED-4D17-5545-B170-FECD0B80A453}"/>
                </a:ext>
              </a:extLst>
            </p:cNvPr>
            <p:cNvSpPr/>
            <p:nvPr/>
          </p:nvSpPr>
          <p:spPr>
            <a:xfrm>
              <a:off x="9345134"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585E7264-A88F-EF41-AACD-DF46218D5B18}"/>
                </a:ext>
              </a:extLst>
            </p:cNvPr>
            <p:cNvSpPr/>
            <p:nvPr/>
          </p:nvSpPr>
          <p:spPr>
            <a:xfrm>
              <a:off x="9758910"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1F26B691-379D-5742-B1F1-F0D9AD855E6A}"/>
                </a:ext>
              </a:extLst>
            </p:cNvPr>
            <p:cNvSpPr/>
            <p:nvPr/>
          </p:nvSpPr>
          <p:spPr>
            <a:xfrm>
              <a:off x="10166653"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xmlns="" id="{2E11A67B-D84A-CC45-AF0D-9F885C1C3DEB}"/>
                </a:ext>
              </a:extLst>
            </p:cNvPr>
            <p:cNvSpPr/>
            <p:nvPr/>
          </p:nvSpPr>
          <p:spPr>
            <a:xfrm>
              <a:off x="10574395"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892A14B3-7068-9A45-B30A-1252714AB1FE}"/>
                </a:ext>
              </a:extLst>
            </p:cNvPr>
            <p:cNvSpPr/>
            <p:nvPr/>
          </p:nvSpPr>
          <p:spPr>
            <a:xfrm>
              <a:off x="10982140"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xmlns="" id="{74877E9B-A127-2146-822B-61880007227C}"/>
                </a:ext>
              </a:extLst>
            </p:cNvPr>
            <p:cNvSpPr/>
            <p:nvPr/>
          </p:nvSpPr>
          <p:spPr>
            <a:xfrm>
              <a:off x="11389883"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xmlns="" id="{C9F9CFBC-162E-BD4C-8D8A-435C193271CB}"/>
                </a:ext>
              </a:extLst>
            </p:cNvPr>
            <p:cNvSpPr/>
            <p:nvPr/>
          </p:nvSpPr>
          <p:spPr>
            <a:xfrm>
              <a:off x="11797625"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4C37A9DB-C1D6-F84E-B856-B5267BD1DEA3}"/>
                </a:ext>
              </a:extLst>
            </p:cNvPr>
            <p:cNvSpPr/>
            <p:nvPr/>
          </p:nvSpPr>
          <p:spPr>
            <a:xfrm>
              <a:off x="4882008"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xmlns="" id="{38F33651-8C11-684C-B2F5-B5618926FCE1}"/>
                </a:ext>
              </a:extLst>
            </p:cNvPr>
            <p:cNvSpPr/>
            <p:nvPr/>
          </p:nvSpPr>
          <p:spPr>
            <a:xfrm>
              <a:off x="5289751"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8A78ABC0-D224-AD4D-A738-099066AAB0EB}"/>
                </a:ext>
              </a:extLst>
            </p:cNvPr>
            <p:cNvSpPr/>
            <p:nvPr/>
          </p:nvSpPr>
          <p:spPr>
            <a:xfrm>
              <a:off x="5697493"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4AB4B7C5-A419-5949-906D-F1080BDFD0DD}"/>
                </a:ext>
              </a:extLst>
            </p:cNvPr>
            <p:cNvSpPr/>
            <p:nvPr/>
          </p:nvSpPr>
          <p:spPr>
            <a:xfrm>
              <a:off x="6105238"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99BA0E86-B008-494D-B118-55A7ACA709A5}"/>
                </a:ext>
              </a:extLst>
            </p:cNvPr>
            <p:cNvSpPr/>
            <p:nvPr/>
          </p:nvSpPr>
          <p:spPr>
            <a:xfrm>
              <a:off x="6512981"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C5328C97-9635-FD4D-AB60-3A623044952D}"/>
                </a:ext>
              </a:extLst>
            </p:cNvPr>
            <p:cNvSpPr/>
            <p:nvPr/>
          </p:nvSpPr>
          <p:spPr>
            <a:xfrm>
              <a:off x="6920723"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A05331C2-048B-DC42-A313-F320DEA4C4E4}"/>
                </a:ext>
              </a:extLst>
            </p:cNvPr>
            <p:cNvSpPr/>
            <p:nvPr/>
          </p:nvSpPr>
          <p:spPr>
            <a:xfrm>
              <a:off x="243554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64C49633-0027-AA47-AB8C-F238D9B6664B}"/>
                </a:ext>
              </a:extLst>
            </p:cNvPr>
            <p:cNvSpPr/>
            <p:nvPr/>
          </p:nvSpPr>
          <p:spPr>
            <a:xfrm>
              <a:off x="2843292"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25CC79DE-02B0-2D41-A66B-2BE799955626}"/>
                </a:ext>
              </a:extLst>
            </p:cNvPr>
            <p:cNvSpPr/>
            <p:nvPr/>
          </p:nvSpPr>
          <p:spPr>
            <a:xfrm>
              <a:off x="3251034"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xmlns="" id="{C8A6BF51-44AB-8247-8C9B-5E55DD544279}"/>
                </a:ext>
              </a:extLst>
            </p:cNvPr>
            <p:cNvSpPr/>
            <p:nvPr/>
          </p:nvSpPr>
          <p:spPr>
            <a:xfrm>
              <a:off x="3658779"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xmlns="" id="{C2DE9486-0B51-C641-8FBF-AE53BDB7175A}"/>
                </a:ext>
              </a:extLst>
            </p:cNvPr>
            <p:cNvSpPr/>
            <p:nvPr/>
          </p:nvSpPr>
          <p:spPr>
            <a:xfrm>
              <a:off x="4066522"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A5063A54-9F68-D148-ADF3-0E3B47D9C274}"/>
                </a:ext>
              </a:extLst>
            </p:cNvPr>
            <p:cNvSpPr/>
            <p:nvPr/>
          </p:nvSpPr>
          <p:spPr>
            <a:xfrm>
              <a:off x="4474264"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xmlns="" id="{B2464EEB-FE01-A241-AC5C-14365A63F0E5}"/>
                </a:ext>
              </a:extLst>
            </p:cNvPr>
            <p:cNvSpPr/>
            <p:nvPr/>
          </p:nvSpPr>
          <p:spPr>
            <a:xfrm>
              <a:off x="-1090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xmlns="" id="{3A1982F4-1B6C-4642-9EDC-FA279224CA51}"/>
                </a:ext>
              </a:extLst>
            </p:cNvPr>
            <p:cNvSpPr/>
            <p:nvPr/>
          </p:nvSpPr>
          <p:spPr>
            <a:xfrm>
              <a:off x="396834"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xmlns="" id="{54872E91-A0C4-7343-B3E0-89BD89FD1458}"/>
                </a:ext>
              </a:extLst>
            </p:cNvPr>
            <p:cNvSpPr/>
            <p:nvPr/>
          </p:nvSpPr>
          <p:spPr>
            <a:xfrm>
              <a:off x="804576"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B58270BF-CC29-0B49-BE27-67D2EE1FD40C}"/>
                </a:ext>
              </a:extLst>
            </p:cNvPr>
            <p:cNvSpPr/>
            <p:nvPr/>
          </p:nvSpPr>
          <p:spPr>
            <a:xfrm>
              <a:off x="1212321"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xmlns="" id="{F33A8EBA-9518-AD45-BA09-D6E18E0EEBE3}"/>
                </a:ext>
              </a:extLst>
            </p:cNvPr>
            <p:cNvSpPr/>
            <p:nvPr/>
          </p:nvSpPr>
          <p:spPr>
            <a:xfrm>
              <a:off x="1620064"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77D7804C-2D6D-7044-BD74-A55EFB3F06A9}"/>
                </a:ext>
              </a:extLst>
            </p:cNvPr>
            <p:cNvSpPr/>
            <p:nvPr/>
          </p:nvSpPr>
          <p:spPr>
            <a:xfrm>
              <a:off x="2027806"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Parallelogram 231">
            <a:extLst>
              <a:ext uri="{FF2B5EF4-FFF2-40B4-BE49-F238E27FC236}">
                <a16:creationId xmlns:a16="http://schemas.microsoft.com/office/drawing/2014/main" xmlns="" id="{837C925A-25DC-4C4C-BCBE-053221EFB16B}"/>
              </a:ext>
            </a:extLst>
          </p:cNvPr>
          <p:cNvSpPr>
            <a:spLocks/>
          </p:cNvSpPr>
          <p:nvPr/>
        </p:nvSpPr>
        <p:spPr bwMode="auto">
          <a:xfrm>
            <a:off x="5823946" y="4121576"/>
            <a:ext cx="6334138" cy="1471704"/>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66273 w 3473900"/>
              <a:gd name="connsiteY0" fmla="*/ 1206833 h 1460018"/>
              <a:gd name="connsiteX1" fmla="*/ 0 w 3473900"/>
              <a:gd name="connsiteY1" fmla="*/ 0 h 1460018"/>
              <a:gd name="connsiteX2" fmla="*/ 3473900 w 3473900"/>
              <a:gd name="connsiteY2" fmla="*/ 1046982 h 1460018"/>
              <a:gd name="connsiteX3" fmla="*/ 3015882 w 3473900"/>
              <a:gd name="connsiteY3" fmla="*/ 1457090 h 1460018"/>
              <a:gd name="connsiteX4" fmla="*/ 1648258 w 3473900"/>
              <a:gd name="connsiteY4" fmla="*/ 1460018 h 1460018"/>
              <a:gd name="connsiteX5" fmla="*/ 66273 w 3473900"/>
              <a:gd name="connsiteY5" fmla="*/ 1206833 h 1460018"/>
              <a:gd name="connsiteX0" fmla="*/ 0 w 4095499"/>
              <a:gd name="connsiteY0" fmla="*/ 788155 h 1460018"/>
              <a:gd name="connsiteX1" fmla="*/ 621599 w 4095499"/>
              <a:gd name="connsiteY1" fmla="*/ 0 h 1460018"/>
              <a:gd name="connsiteX2" fmla="*/ 4095499 w 4095499"/>
              <a:gd name="connsiteY2" fmla="*/ 1046982 h 1460018"/>
              <a:gd name="connsiteX3" fmla="*/ 3637481 w 4095499"/>
              <a:gd name="connsiteY3" fmla="*/ 1457090 h 1460018"/>
              <a:gd name="connsiteX4" fmla="*/ 2269857 w 4095499"/>
              <a:gd name="connsiteY4" fmla="*/ 1460018 h 1460018"/>
              <a:gd name="connsiteX5" fmla="*/ 0 w 4095499"/>
              <a:gd name="connsiteY5" fmla="*/ 788155 h 146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499" h="1460018">
                <a:moveTo>
                  <a:pt x="0" y="788155"/>
                </a:moveTo>
                <a:lnTo>
                  <a:pt x="621599" y="0"/>
                </a:lnTo>
                <a:lnTo>
                  <a:pt x="4095499" y="1046982"/>
                </a:lnTo>
                <a:lnTo>
                  <a:pt x="3637481" y="1457090"/>
                </a:lnTo>
                <a:lnTo>
                  <a:pt x="2269857" y="1460018"/>
                </a:lnTo>
                <a:lnTo>
                  <a:pt x="0" y="788155"/>
                </a:lnTo>
                <a:close/>
              </a:path>
            </a:pathLst>
          </a:custGeom>
          <a:gradFill flip="none" rotWithShape="1">
            <a:gsLst>
              <a:gs pos="15000">
                <a:schemeClr val="tx1">
                  <a:lumMod val="65000"/>
                  <a:lumOff val="35000"/>
                  <a:alpha val="0"/>
                </a:schemeClr>
              </a:gs>
              <a:gs pos="100000">
                <a:schemeClr val="tx1">
                  <a:lumMod val="75000"/>
                  <a:lumOff val="25000"/>
                  <a:alpha val="0"/>
                </a:schemeClr>
              </a:gs>
              <a:gs pos="56000">
                <a:schemeClr val="tx1">
                  <a:lumMod val="75000"/>
                  <a:lumOff val="25000"/>
                  <a:alpha val="9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sp>
        <p:nvSpPr>
          <p:cNvPr id="2" name="Title 1">
            <a:extLst>
              <a:ext uri="{FF2B5EF4-FFF2-40B4-BE49-F238E27FC236}">
                <a16:creationId xmlns:a16="http://schemas.microsoft.com/office/drawing/2014/main" xmlns="" id="{C2202A93-D888-7842-A946-CC9D1644A744}"/>
              </a:ext>
            </a:extLst>
          </p:cNvPr>
          <p:cNvSpPr>
            <a:spLocks noGrp="1"/>
          </p:cNvSpPr>
          <p:nvPr>
            <p:ph type="title"/>
          </p:nvPr>
        </p:nvSpPr>
        <p:spPr/>
        <p:txBody>
          <a:bodyPr/>
          <a:lstStyle/>
          <a:p>
            <a:r>
              <a:rPr lang="en-US" dirty="0"/>
              <a:t>Observemos nuestra línea de modelos</a:t>
            </a:r>
          </a:p>
        </p:txBody>
      </p:sp>
      <p:sp>
        <p:nvSpPr>
          <p:cNvPr id="3" name="Slide Number Placeholder 2">
            <a:extLst>
              <a:ext uri="{FF2B5EF4-FFF2-40B4-BE49-F238E27FC236}">
                <a16:creationId xmlns:a16="http://schemas.microsoft.com/office/drawing/2014/main" xmlns="" id="{D8BCD418-204E-D745-A1CB-B8BCA8119EEA}"/>
              </a:ext>
            </a:extLst>
          </p:cNvPr>
          <p:cNvSpPr>
            <a:spLocks noGrp="1"/>
          </p:cNvSpPr>
          <p:nvPr>
            <p:ph type="sldNum" sz="quarter" idx="10"/>
          </p:nvPr>
        </p:nvSpPr>
        <p:spPr/>
        <p:txBody>
          <a:bodyPr/>
          <a:lstStyle/>
          <a:p>
            <a:pPr>
              <a:defRPr/>
            </a:pPr>
            <a:fld id="{A7326A0D-21D7-3344-9D11-64209CE27A97}" type="slidenum">
              <a:rPr lang="en-US" smtClean="0"/>
              <a:pPr>
                <a:defRPr/>
              </a:pPr>
              <a:t>10</a:t>
            </a:fld>
            <a:endParaRPr lang="en-US" dirty="0"/>
          </a:p>
        </p:txBody>
      </p:sp>
      <p:sp>
        <p:nvSpPr>
          <p:cNvPr id="4" name="Footer Placeholder 3">
            <a:extLst>
              <a:ext uri="{FF2B5EF4-FFF2-40B4-BE49-F238E27FC236}">
                <a16:creationId xmlns:a16="http://schemas.microsoft.com/office/drawing/2014/main" xmlns="" id="{6D8798E5-CEF2-2F42-B223-4F8B2AD6BB59}"/>
              </a:ext>
            </a:extLst>
          </p:cNvPr>
          <p:cNvSpPr>
            <a:spLocks noGrp="1"/>
          </p:cNvSpPr>
          <p:nvPr>
            <p:ph type="ftr" sz="quarter" idx="11"/>
          </p:nvPr>
        </p:nvSpPr>
        <p:spPr/>
        <p:txBody>
          <a:bodyPr/>
          <a:lstStyle/>
          <a:p>
            <a:pPr>
              <a:defRPr/>
            </a:pPr>
            <a:r>
              <a:rPr lang="en-US"/>
              <a:t>© 2018 Lexmark. Todos los derechos reservados.</a:t>
            </a:r>
            <a:endParaRPr lang="en-US" dirty="0"/>
          </a:p>
        </p:txBody>
      </p:sp>
      <p:grpSp>
        <p:nvGrpSpPr>
          <p:cNvPr id="21" name="Group 20">
            <a:extLst>
              <a:ext uri="{FF2B5EF4-FFF2-40B4-BE49-F238E27FC236}">
                <a16:creationId xmlns:a16="http://schemas.microsoft.com/office/drawing/2014/main" xmlns="" id="{4480856E-484A-4B4B-82DD-1170CE6C0564}"/>
              </a:ext>
            </a:extLst>
          </p:cNvPr>
          <p:cNvGrpSpPr>
            <a:grpSpLocks noChangeAspect="1"/>
          </p:cNvGrpSpPr>
          <p:nvPr/>
        </p:nvGrpSpPr>
        <p:grpSpPr>
          <a:xfrm>
            <a:off x="1920986" y="1371442"/>
            <a:ext cx="914399" cy="914400"/>
            <a:chOff x="989523" y="2550188"/>
            <a:chExt cx="640080" cy="640081"/>
          </a:xfrm>
        </p:grpSpPr>
        <p:sp>
          <p:nvSpPr>
            <p:cNvPr id="22" name="Oval 21">
              <a:extLst>
                <a:ext uri="{FF2B5EF4-FFF2-40B4-BE49-F238E27FC236}">
                  <a16:creationId xmlns:a16="http://schemas.microsoft.com/office/drawing/2014/main" xmlns="" id="{D261B5B5-E91E-7340-8063-DAEF1CE81C69}"/>
                </a:ext>
              </a:extLst>
            </p:cNvPr>
            <p:cNvSpPr>
              <a:spLocks noChangeAspect="1"/>
            </p:cNvSpPr>
            <p:nvPr/>
          </p:nvSpPr>
          <p:spPr bwMode="auto">
            <a:xfrm>
              <a:off x="989523" y="2550188"/>
              <a:ext cx="640080" cy="640081"/>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23" name="Group 22">
              <a:extLst>
                <a:ext uri="{FF2B5EF4-FFF2-40B4-BE49-F238E27FC236}">
                  <a16:creationId xmlns:a16="http://schemas.microsoft.com/office/drawing/2014/main" xmlns="" id="{D2E68886-D1DA-634A-AEFC-7C6A17D5FA2D}"/>
                </a:ext>
              </a:extLst>
            </p:cNvPr>
            <p:cNvGrpSpPr/>
            <p:nvPr/>
          </p:nvGrpSpPr>
          <p:grpSpPr>
            <a:xfrm>
              <a:off x="1052932" y="2609485"/>
              <a:ext cx="509891" cy="509891"/>
              <a:chOff x="1850848" y="5311874"/>
              <a:chExt cx="1022910" cy="1022910"/>
            </a:xfrm>
            <a:solidFill>
              <a:schemeClr val="bg1"/>
            </a:solidFill>
          </p:grpSpPr>
          <p:sp>
            <p:nvSpPr>
              <p:cNvPr id="24" name="Rounded Rectangle 23">
                <a:extLst>
                  <a:ext uri="{FF2B5EF4-FFF2-40B4-BE49-F238E27FC236}">
                    <a16:creationId xmlns:a16="http://schemas.microsoft.com/office/drawing/2014/main" xmlns="" id="{2EF70B9D-1D1E-D64D-AD23-2FFDAE00B4CC}"/>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5" name="Rounded Rectangle 24">
                <a:extLst>
                  <a:ext uri="{FF2B5EF4-FFF2-40B4-BE49-F238E27FC236}">
                    <a16:creationId xmlns:a16="http://schemas.microsoft.com/office/drawing/2014/main" xmlns="" id="{9A584211-E268-F648-826D-7926DF3EB25F}"/>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6" name="Rounded Rectangle 25">
                <a:extLst>
                  <a:ext uri="{FF2B5EF4-FFF2-40B4-BE49-F238E27FC236}">
                    <a16:creationId xmlns:a16="http://schemas.microsoft.com/office/drawing/2014/main" xmlns="" id="{433A6E44-20BF-0D4C-8BD8-6F799A0CF8BC}"/>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7" name="Rounded Rectangle 26">
                <a:extLst>
                  <a:ext uri="{FF2B5EF4-FFF2-40B4-BE49-F238E27FC236}">
                    <a16:creationId xmlns:a16="http://schemas.microsoft.com/office/drawing/2014/main" xmlns="" id="{98A97B9E-3F57-6A4B-85C9-BA4F835A4F58}"/>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8" name="Donut 27">
                <a:extLst>
                  <a:ext uri="{FF2B5EF4-FFF2-40B4-BE49-F238E27FC236}">
                    <a16:creationId xmlns:a16="http://schemas.microsoft.com/office/drawing/2014/main" xmlns="" id="{0C462688-0107-CB4B-9869-487FD8A1957C}"/>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9" name="Rounded Rectangle 287">
                <a:extLst>
                  <a:ext uri="{FF2B5EF4-FFF2-40B4-BE49-F238E27FC236}">
                    <a16:creationId xmlns:a16="http://schemas.microsoft.com/office/drawing/2014/main" xmlns="" id="{7685FAD7-2ECC-7941-989A-26B4C1CB54B0}"/>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0" name="Rounded Rectangle 287">
                <a:extLst>
                  <a:ext uri="{FF2B5EF4-FFF2-40B4-BE49-F238E27FC236}">
                    <a16:creationId xmlns:a16="http://schemas.microsoft.com/office/drawing/2014/main" xmlns="" id="{575675CD-1F68-3248-A59E-4781DBB7997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31" name="Group 30">
            <a:extLst>
              <a:ext uri="{FF2B5EF4-FFF2-40B4-BE49-F238E27FC236}">
                <a16:creationId xmlns:a16="http://schemas.microsoft.com/office/drawing/2014/main" xmlns="" id="{869A861A-3652-A040-AF09-D8D0178F19E4}"/>
              </a:ext>
            </a:extLst>
          </p:cNvPr>
          <p:cNvGrpSpPr>
            <a:grpSpLocks noChangeAspect="1"/>
          </p:cNvGrpSpPr>
          <p:nvPr/>
        </p:nvGrpSpPr>
        <p:grpSpPr>
          <a:xfrm>
            <a:off x="9848508" y="528026"/>
            <a:ext cx="914399" cy="914400"/>
            <a:chOff x="9809706" y="1579272"/>
            <a:chExt cx="1529050" cy="1529053"/>
          </a:xfrm>
        </p:grpSpPr>
        <p:sp>
          <p:nvSpPr>
            <p:cNvPr id="32" name="Oval 31">
              <a:extLst>
                <a:ext uri="{FF2B5EF4-FFF2-40B4-BE49-F238E27FC236}">
                  <a16:creationId xmlns:a16="http://schemas.microsoft.com/office/drawing/2014/main" xmlns="" id="{C8E258AF-7D26-2543-9EBB-95787C27B388}"/>
                </a:ext>
              </a:extLst>
            </p:cNvPr>
            <p:cNvSpPr>
              <a:spLocks noChangeAspect="1"/>
            </p:cNvSpPr>
            <p:nvPr/>
          </p:nvSpPr>
          <p:spPr bwMode="auto">
            <a:xfrm>
              <a:off x="9809706" y="1579272"/>
              <a:ext cx="1529050" cy="1529053"/>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33" name="Freeform 32">
              <a:extLst>
                <a:ext uri="{FF2B5EF4-FFF2-40B4-BE49-F238E27FC236}">
                  <a16:creationId xmlns:a16="http://schemas.microsoft.com/office/drawing/2014/main" xmlns="" id="{CB4BE42F-2A67-DA4E-A090-A537C82C4395}"/>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34" name="Shape 1163">
              <a:extLst>
                <a:ext uri="{FF2B5EF4-FFF2-40B4-BE49-F238E27FC236}">
                  <a16:creationId xmlns:a16="http://schemas.microsoft.com/office/drawing/2014/main" xmlns="" id="{D40AE4F7-21D5-8146-9F9B-D79A1E1FF738}"/>
                </a:ext>
              </a:extLst>
            </p:cNvPr>
            <p:cNvPicPr preferRelativeResize="0">
              <a:picLocks noChangeAspect="1"/>
            </p:cNvPicPr>
            <p:nvPr/>
          </p:nvPicPr>
          <p:blipFill rotWithShape="1">
            <a:blip r:embed="rId4">
              <a:alphaModFix/>
            </a:blip>
            <a:srcRect/>
            <a:stretch/>
          </p:blipFill>
          <p:spPr>
            <a:xfrm>
              <a:off x="10474535" y="2077656"/>
              <a:ext cx="698990" cy="902567"/>
            </a:xfrm>
            <a:prstGeom prst="rect">
              <a:avLst/>
            </a:prstGeom>
            <a:noFill/>
            <a:ln>
              <a:noFill/>
            </a:ln>
          </p:spPr>
        </p:pic>
      </p:grpSp>
      <p:pic>
        <p:nvPicPr>
          <p:cNvPr id="43" name="Shape 329">
            <a:extLst>
              <a:ext uri="{FF2B5EF4-FFF2-40B4-BE49-F238E27FC236}">
                <a16:creationId xmlns:a16="http://schemas.microsoft.com/office/drawing/2014/main" xmlns="" id="{F3A0B4B8-5BA3-364C-BA02-0094ABB6BAE4}"/>
              </a:ext>
            </a:extLst>
          </p:cNvPr>
          <p:cNvPicPr preferRelativeResize="0">
            <a:picLocks noChangeAspect="1"/>
          </p:cNvPicPr>
          <p:nvPr/>
        </p:nvPicPr>
        <p:blipFill>
          <a:blip r:embed="rId5"/>
          <a:stretch>
            <a:fillRect/>
          </a:stretch>
        </p:blipFill>
        <p:spPr>
          <a:xfrm>
            <a:off x="7913481" y="2801314"/>
            <a:ext cx="2621266" cy="2861642"/>
          </a:xfrm>
          <a:prstGeom prst="rect">
            <a:avLst/>
          </a:prstGeom>
          <a:effectLst>
            <a:outerShdw blurRad="355600" dist="622300" dir="600000" sx="81000" sy="81000" algn="l" rotWithShape="0">
              <a:prstClr val="black">
                <a:alpha val="23000"/>
              </a:prstClr>
            </a:outerShdw>
          </a:effectLst>
        </p:spPr>
      </p:pic>
      <p:grpSp>
        <p:nvGrpSpPr>
          <p:cNvPr id="74" name="Group 73">
            <a:extLst>
              <a:ext uri="{FF2B5EF4-FFF2-40B4-BE49-F238E27FC236}">
                <a16:creationId xmlns:a16="http://schemas.microsoft.com/office/drawing/2014/main" xmlns="" id="{C6EA8F54-7D2C-6C4E-A89D-E19B30149C56}"/>
              </a:ext>
            </a:extLst>
          </p:cNvPr>
          <p:cNvGrpSpPr>
            <a:grpSpLocks noChangeAspect="1"/>
          </p:cNvGrpSpPr>
          <p:nvPr/>
        </p:nvGrpSpPr>
        <p:grpSpPr>
          <a:xfrm>
            <a:off x="804576" y="3384724"/>
            <a:ext cx="3958135" cy="2150224"/>
            <a:chOff x="4575911" y="1635851"/>
            <a:chExt cx="3083612" cy="1675142"/>
          </a:xfrm>
        </p:grpSpPr>
        <p:sp>
          <p:nvSpPr>
            <p:cNvPr id="75" name="Parallelogram 231">
              <a:extLst>
                <a:ext uri="{FF2B5EF4-FFF2-40B4-BE49-F238E27FC236}">
                  <a16:creationId xmlns:a16="http://schemas.microsoft.com/office/drawing/2014/main" xmlns="" id="{2D7529C3-DD27-D446-857C-F27015516D10}"/>
                </a:ext>
              </a:extLst>
            </p:cNvPr>
            <p:cNvSpPr/>
            <p:nvPr/>
          </p:nvSpPr>
          <p:spPr bwMode="auto">
            <a:xfrm>
              <a:off x="5133925" y="2685402"/>
              <a:ext cx="2525598" cy="625591"/>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9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76" name="Shape 329">
              <a:extLst>
                <a:ext uri="{FF2B5EF4-FFF2-40B4-BE49-F238E27FC236}">
                  <a16:creationId xmlns:a16="http://schemas.microsoft.com/office/drawing/2014/main" xmlns="" id="{9330EDC2-8FC0-EC48-AE54-1BAF892AA91E}"/>
                </a:ext>
              </a:extLst>
            </p:cNvPr>
            <p:cNvPicPr preferRelativeResize="0">
              <a:picLocks noChangeAspect="1"/>
            </p:cNvPicPr>
            <p:nvPr/>
          </p:nvPicPr>
          <p:blipFill>
            <a:blip r:embed="rId6"/>
            <a:stretch>
              <a:fillRect/>
            </a:stretch>
          </p:blipFill>
          <p:spPr>
            <a:xfrm>
              <a:off x="4575911" y="1635851"/>
              <a:ext cx="2283141" cy="1659255"/>
            </a:xfrm>
            <a:prstGeom prst="rect">
              <a:avLst/>
            </a:prstGeom>
            <a:effectLst>
              <a:outerShdw blurRad="355600" dist="622300" dir="600000" sx="81000" sy="81000" algn="l" rotWithShape="0">
                <a:prstClr val="black">
                  <a:alpha val="23000"/>
                </a:prstClr>
              </a:outerShdw>
            </a:effectLst>
          </p:spPr>
        </p:pic>
      </p:grpSp>
      <p:grpSp>
        <p:nvGrpSpPr>
          <p:cNvPr id="6" name="Group 5">
            <a:extLst>
              <a:ext uri="{FF2B5EF4-FFF2-40B4-BE49-F238E27FC236}">
                <a16:creationId xmlns:a16="http://schemas.microsoft.com/office/drawing/2014/main" xmlns="" id="{D95EECAF-3E37-AF4E-909B-8BC955B550F5}"/>
              </a:ext>
            </a:extLst>
          </p:cNvPr>
          <p:cNvGrpSpPr/>
          <p:nvPr/>
        </p:nvGrpSpPr>
        <p:grpSpPr>
          <a:xfrm>
            <a:off x="3221257" y="3820016"/>
            <a:ext cx="3357206" cy="2088322"/>
            <a:chOff x="4268575" y="1352174"/>
            <a:chExt cx="3174335" cy="1974568"/>
          </a:xfrm>
        </p:grpSpPr>
        <p:sp>
          <p:nvSpPr>
            <p:cNvPr id="7" name="Parallelogram 231">
              <a:extLst>
                <a:ext uri="{FF2B5EF4-FFF2-40B4-BE49-F238E27FC236}">
                  <a16:creationId xmlns:a16="http://schemas.microsoft.com/office/drawing/2014/main" xmlns="" id="{959BE48A-8A6F-2E47-9A39-F9BCFE312392}"/>
                </a:ext>
              </a:extLst>
            </p:cNvPr>
            <p:cNvSpPr/>
            <p:nvPr/>
          </p:nvSpPr>
          <p:spPr bwMode="auto">
            <a:xfrm>
              <a:off x="4644322" y="2548450"/>
              <a:ext cx="2798588" cy="762219"/>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24000">
                  <a:schemeClr val="tx1">
                    <a:lumMod val="65000"/>
                    <a:lumOff val="35000"/>
                    <a:alpha val="0"/>
                  </a:schemeClr>
                </a:gs>
                <a:gs pos="80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8" name="Shape 329">
              <a:extLst>
                <a:ext uri="{FF2B5EF4-FFF2-40B4-BE49-F238E27FC236}">
                  <a16:creationId xmlns:a16="http://schemas.microsoft.com/office/drawing/2014/main" xmlns="" id="{7D63DFF4-6AF9-E049-A80A-5AB061249FDE}"/>
                </a:ext>
              </a:extLst>
            </p:cNvPr>
            <p:cNvPicPr preferRelativeResize="0"/>
            <p:nvPr/>
          </p:nvPicPr>
          <p:blipFill>
            <a:blip r:embed="rId7"/>
            <a:stretch>
              <a:fillRect/>
            </a:stretch>
          </p:blipFill>
          <p:spPr>
            <a:xfrm>
              <a:off x="4268575" y="1352174"/>
              <a:ext cx="2748600" cy="1974568"/>
            </a:xfrm>
            <a:prstGeom prst="rect">
              <a:avLst/>
            </a:prstGeom>
            <a:effectLst>
              <a:outerShdw blurRad="355600" dist="711200" dir="300000" sx="81000" sy="81000" algn="l" rotWithShape="0">
                <a:prstClr val="black">
                  <a:alpha val="23000"/>
                </a:prstClr>
              </a:outerShdw>
            </a:effectLst>
          </p:spPr>
        </p:pic>
      </p:grpSp>
    </p:spTree>
    <p:extLst>
      <p:ext uri="{BB962C8B-B14F-4D97-AF65-F5344CB8AC3E}">
        <p14:creationId xmlns:p14="http://schemas.microsoft.com/office/powerpoint/2010/main" val="3833438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randombar(horizontal)">
                                      <p:cBhvr>
                                        <p:cTn id="10" dur="5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14" presetClass="entr" presetSubtype="10" fill="hold" nodeType="withEffect">
                                  <p:stCondLst>
                                    <p:cond delay="2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par>
                          <p:cTn id="17" fill="hold">
                            <p:stCondLst>
                              <p:cond delay="1250"/>
                            </p:stCondLst>
                            <p:childTnLst>
                              <p:par>
                                <p:cTn id="18" presetID="14" presetClass="entr" presetSubtype="10"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randombar(horizontal)">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75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14" presetClass="entr" presetSubtype="10" fill="hold" nodeType="withEffect">
                                  <p:stCondLst>
                                    <p:cond delay="50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MS321dn</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15.000 </a:t>
            </a:r>
            <a:r>
              <a:rPr lang="en-US" sz="1200" dirty="0">
                <a:solidFill>
                  <a:srgbClr val="000000">
                    <a:lumMod val="50000"/>
                    <a:lumOff val="50000"/>
                  </a:srgbClr>
                </a:solidFill>
              </a:rPr>
              <a:t>páginas**</a:t>
            </a:r>
            <a:endParaRPr lang="en-US" sz="1200" dirty="0">
              <a:solidFill>
                <a:srgbClr val="000000">
                  <a:lumMod val="50000"/>
                  <a:lumOff val="50000"/>
                </a:srgbClr>
              </a:solidFill>
              <a:ea typeface="ＭＳ Ｐゴシック" charset="0"/>
            </a:endParaRPr>
          </a:p>
        </p:txBody>
      </p:sp>
      <p:sp>
        <p:nvSpPr>
          <p:cNvPr id="116" name="Rectangle 115"/>
          <p:cNvSpPr/>
          <p:nvPr/>
        </p:nvSpPr>
        <p:spPr>
          <a:xfrm>
            <a:off x="9321346"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a typeface="ＭＳ Ｐゴシック" charset="0"/>
            </a:endParaRPr>
          </a:p>
        </p:txBody>
      </p:sp>
      <p:sp>
        <p:nvSpPr>
          <p:cNvPr id="117" name="Rectangle 116"/>
          <p:cNvSpPr/>
          <p:nvPr/>
        </p:nvSpPr>
        <p:spPr>
          <a:xfrm>
            <a:off x="7728874"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512 MB</a:t>
            </a:r>
          </a:p>
        </p:txBody>
      </p:sp>
      <p:sp>
        <p:nvSpPr>
          <p:cNvPr id="118" name="Rectangle 117"/>
          <p:cNvSpPr/>
          <p:nvPr/>
        </p:nvSpPr>
        <p:spPr>
          <a:xfrm>
            <a:off x="6149127" y="5133504"/>
            <a:ext cx="1445625" cy="630942"/>
          </a:xfrm>
          <a:prstGeom prst="rect">
            <a:avLst/>
          </a:prstGeom>
        </p:spPr>
        <p:txBody>
          <a:bodyPr wrap="square" lIns="91440" tIns="45720" rIns="91440" bIns="45720" anchor="t" anchorCtr="0">
            <a:spAutoFit/>
          </a:bodyPr>
          <a:lstStyle/>
          <a:p>
            <a:pPr algn="ctr" fontAlgn="base">
              <a:lnSpc>
                <a:spcPts val="1400"/>
              </a:lnSpc>
              <a:spcBef>
                <a:spcPts val="600"/>
              </a:spcBef>
              <a:spcAft>
                <a:spcPct val="0"/>
              </a:spcAft>
            </a:pPr>
            <a:r>
              <a:rPr lang="en-US" sz="1200" dirty="0">
                <a:solidFill>
                  <a:srgbClr val="000000">
                    <a:lumMod val="50000"/>
                    <a:lumOff val="50000"/>
                  </a:srgbClr>
                </a:solidFill>
                <a:ea typeface="ＭＳ Ｐゴシック" charset="0"/>
              </a:rPr>
              <a:t>Capacidad de entrada máxima de 900 hojas</a:t>
            </a:r>
          </a:p>
        </p:txBody>
      </p:sp>
      <p:sp>
        <p:nvSpPr>
          <p:cNvPr id="119" name="Rectangle 118"/>
          <p:cNvSpPr/>
          <p:nvPr/>
        </p:nvSpPr>
        <p:spPr>
          <a:xfrm>
            <a:off x="4576193" y="5133504"/>
            <a:ext cx="1445625" cy="451406"/>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LCD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dos líneas</a:t>
            </a:r>
            <a:endParaRPr lang="en-US" sz="1200" dirty="0">
              <a:solidFill>
                <a:srgbClr val="000000">
                  <a:lumMod val="50000"/>
                  <a:lumOff val="50000"/>
                </a:srgbClr>
              </a:solidFill>
              <a:ea typeface="ＭＳ Ｐゴシック" charset="0"/>
            </a:endParaRPr>
          </a:p>
        </p:txBody>
      </p:sp>
      <p:sp>
        <p:nvSpPr>
          <p:cNvPr id="120" name="Rectangle 119"/>
          <p:cNvSpPr/>
          <p:nvPr/>
        </p:nvSpPr>
        <p:spPr>
          <a:xfrm>
            <a:off x="1414070" y="5133504"/>
            <a:ext cx="1445625" cy="887422"/>
          </a:xfrm>
          <a:prstGeom prst="rect">
            <a:avLst/>
          </a:prstGeom>
        </p:spPr>
        <p:txBody>
          <a:bodyPr wrap="square" lIns="91440" tIns="45720" rIns="91440" bIns="45720" anchor="t" anchorCtr="0">
            <a:spAutoFit/>
          </a:bodyPr>
          <a:lstStyle/>
          <a:p>
            <a:pPr algn="ctr" fontAlgn="base">
              <a:lnSpc>
                <a:spcPts val="1400"/>
              </a:lnSpc>
              <a:spcBef>
                <a:spcPts val="600"/>
              </a:spcBef>
              <a:spcAft>
                <a:spcPct val="0"/>
              </a:spcAft>
            </a:pPr>
            <a:r>
              <a:rPr lang="en-US" sz="1200" dirty="0">
                <a:solidFill>
                  <a:srgbClr val="000000">
                    <a:lumMod val="50000"/>
                    <a:lumOff val="50000"/>
                  </a:srgbClr>
                </a:solidFill>
                <a:ea typeface="ＭＳ Ｐゴシック" charset="0"/>
              </a:rPr>
              <a:t>Impresión </a:t>
            </a:r>
            <a:r>
              <a:rPr lang="en-US" sz="1200">
                <a:solidFill>
                  <a:srgbClr val="000000">
                    <a:lumMod val="50000"/>
                    <a:lumOff val="50000"/>
                  </a:srgbClr>
                </a:solidFill>
                <a:ea typeface="ＭＳ Ｐゴシック" charset="0"/>
              </a:rPr>
              <a:t>de </a:t>
            </a:r>
            <a:br>
              <a:rPr lang="en-US" sz="1200">
                <a:solidFill>
                  <a:srgbClr val="000000">
                    <a:lumMod val="50000"/>
                    <a:lumOff val="50000"/>
                  </a:srgbClr>
                </a:solidFill>
                <a:ea typeface="ＭＳ Ｐゴシック" charset="0"/>
              </a:rPr>
            </a:br>
            <a:r>
              <a:rPr lang="en-US" sz="1200">
                <a:solidFill>
                  <a:srgbClr val="000000">
                    <a:lumMod val="50000"/>
                    <a:lumOff val="50000"/>
                  </a:srgbClr>
                </a:solidFill>
                <a:ea typeface="ＭＳ Ｐゴシック" charset="0"/>
              </a:rPr>
              <a:t>38 </a:t>
            </a:r>
            <a:r>
              <a:rPr lang="en-US" sz="1200" dirty="0">
                <a:solidFill>
                  <a:srgbClr val="000000">
                    <a:lumMod val="50000"/>
                    <a:lumOff val="50000"/>
                  </a:srgbClr>
                </a:solidFill>
              </a:rPr>
              <a:t>(</a:t>
            </a:r>
            <a:r>
              <a:rPr lang="en-US" sz="1200" dirty="0">
                <a:solidFill>
                  <a:srgbClr val="000000">
                    <a:lumMod val="50000"/>
                    <a:lumOff val="50000"/>
                  </a:srgbClr>
                </a:solidFill>
                <a:ea typeface="ＭＳ Ｐゴシック" charset="0"/>
              </a:rPr>
              <a:t>36) páginas por minuto (ppm)*</a:t>
            </a:r>
          </a:p>
          <a:p>
            <a:pPr algn="ctr" fontAlgn="base">
              <a:lnSpc>
                <a:spcPts val="1400"/>
              </a:lnSpc>
              <a:spcBef>
                <a:spcPts val="600"/>
              </a:spcBef>
              <a:spcAft>
                <a:spcPct val="0"/>
              </a:spcAft>
            </a:pPr>
            <a:endParaRPr lang="en-US" sz="1200" dirty="0">
              <a:solidFill>
                <a:srgbClr val="000000">
                  <a:lumMod val="50000"/>
                  <a:lumOff val="50000"/>
                </a:srgbClr>
              </a:solidFill>
              <a:ea typeface="ＭＳ Ｐゴシック" charset="0"/>
            </a:endParaRP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7" name="Group 6">
            <a:extLst>
              <a:ext uri="{FF2B5EF4-FFF2-40B4-BE49-F238E27FC236}">
                <a16:creationId xmlns:a16="http://schemas.microsoft.com/office/drawing/2014/main" xmlns="" id="{F77C0681-8BC1-8F45-98BA-85E7E0FFF2B1}"/>
              </a:ext>
            </a:extLst>
          </p:cNvPr>
          <p:cNvGrpSpPr/>
          <p:nvPr/>
        </p:nvGrpSpPr>
        <p:grpSpPr>
          <a:xfrm>
            <a:off x="9741877" y="4446499"/>
            <a:ext cx="604562" cy="604562"/>
            <a:chOff x="9741877" y="4388624"/>
            <a:chExt cx="604562" cy="604562"/>
          </a:xfrm>
        </p:grpSpPr>
        <p:sp>
          <p:nvSpPr>
            <p:cNvPr id="128" name="Freeform 127"/>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223" name="Freeform 222">
              <a:extLst>
                <a:ext uri="{FF2B5EF4-FFF2-40B4-BE49-F238E27FC236}">
                  <a16:creationId xmlns:a16="http://schemas.microsoft.com/office/drawing/2014/main" xmlns="" id="{542B99B3-51F9-EA48-99ED-ECD5A3284D5F}"/>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grpSp>
        <p:nvGrpSpPr>
          <p:cNvPr id="146" name="Group 145">
            <a:extLst>
              <a:ext uri="{FF2B5EF4-FFF2-40B4-BE49-F238E27FC236}">
                <a16:creationId xmlns:a16="http://schemas.microsoft.com/office/drawing/2014/main" xmlns="" id="{E264BFF8-A136-A442-BA2C-13E456E45BB3}"/>
              </a:ext>
            </a:extLst>
          </p:cNvPr>
          <p:cNvGrpSpPr>
            <a:grpSpLocks noChangeAspect="1"/>
          </p:cNvGrpSpPr>
          <p:nvPr/>
        </p:nvGrpSpPr>
        <p:grpSpPr>
          <a:xfrm>
            <a:off x="3574758" y="730321"/>
            <a:ext cx="1787308" cy="1787310"/>
            <a:chOff x="1694818" y="3355313"/>
            <a:chExt cx="774497" cy="774498"/>
          </a:xfrm>
        </p:grpSpPr>
        <p:sp>
          <p:nvSpPr>
            <p:cNvPr id="150" name="Oval 149">
              <a:extLst>
                <a:ext uri="{FF2B5EF4-FFF2-40B4-BE49-F238E27FC236}">
                  <a16:creationId xmlns:a16="http://schemas.microsoft.com/office/drawing/2014/main" xmlns="" id="{F8983970-44B9-E643-8982-8FCF3BA0016C}"/>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2" name="Group 151">
              <a:extLst>
                <a:ext uri="{FF2B5EF4-FFF2-40B4-BE49-F238E27FC236}">
                  <a16:creationId xmlns:a16="http://schemas.microsoft.com/office/drawing/2014/main" xmlns="" id="{7D2794AB-4878-5444-8430-6FC2E26F38FA}"/>
                </a:ext>
              </a:extLst>
            </p:cNvPr>
            <p:cNvGrpSpPr/>
            <p:nvPr/>
          </p:nvGrpSpPr>
          <p:grpSpPr>
            <a:xfrm>
              <a:off x="1843133" y="3507954"/>
              <a:ext cx="477869" cy="535134"/>
              <a:chOff x="1865155" y="3478893"/>
              <a:chExt cx="525655" cy="588647"/>
            </a:xfrm>
          </p:grpSpPr>
          <p:sp>
            <p:nvSpPr>
              <p:cNvPr id="153" name="Freeform 152">
                <a:extLst>
                  <a:ext uri="{FF2B5EF4-FFF2-40B4-BE49-F238E27FC236}">
                    <a16:creationId xmlns:a16="http://schemas.microsoft.com/office/drawing/2014/main" xmlns="" id="{F79E4532-81BE-7E40-AE7F-5CBEFC28160B}"/>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4" name="Group 153">
                <a:extLst>
                  <a:ext uri="{FF2B5EF4-FFF2-40B4-BE49-F238E27FC236}">
                    <a16:creationId xmlns:a16="http://schemas.microsoft.com/office/drawing/2014/main" xmlns="" id="{5A589D71-83D5-2742-AAC5-36F6C9296200}"/>
                  </a:ext>
                </a:extLst>
              </p:cNvPr>
              <p:cNvGrpSpPr/>
              <p:nvPr/>
            </p:nvGrpSpPr>
            <p:grpSpPr>
              <a:xfrm>
                <a:off x="1988039" y="3551960"/>
                <a:ext cx="279889" cy="330323"/>
                <a:chOff x="2006122" y="615726"/>
                <a:chExt cx="1256477" cy="1482883"/>
              </a:xfrm>
              <a:solidFill>
                <a:schemeClr val="accent2"/>
              </a:solidFill>
            </p:grpSpPr>
            <p:sp>
              <p:nvSpPr>
                <p:cNvPr id="155" name="Rounded Rectangle 154">
                  <a:extLst>
                    <a:ext uri="{FF2B5EF4-FFF2-40B4-BE49-F238E27FC236}">
                      <a16:creationId xmlns:a16="http://schemas.microsoft.com/office/drawing/2014/main" xmlns="" id="{021DE176-8352-D645-8353-49C87DBE865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6" name="Block Arc 79">
                  <a:extLst>
                    <a:ext uri="{FF2B5EF4-FFF2-40B4-BE49-F238E27FC236}">
                      <a16:creationId xmlns:a16="http://schemas.microsoft.com/office/drawing/2014/main" xmlns="" id="{FC62CBFF-FFD9-A540-9D69-012AE0A6DB8A}"/>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57" name="Group 156">
            <a:extLst>
              <a:ext uri="{FF2B5EF4-FFF2-40B4-BE49-F238E27FC236}">
                <a16:creationId xmlns:a16="http://schemas.microsoft.com/office/drawing/2014/main" xmlns="" id="{DD65D84B-63E0-174C-AE35-75278B5F8A3F}"/>
              </a:ext>
            </a:extLst>
          </p:cNvPr>
          <p:cNvGrpSpPr>
            <a:grpSpLocks noChangeAspect="1"/>
          </p:cNvGrpSpPr>
          <p:nvPr/>
        </p:nvGrpSpPr>
        <p:grpSpPr>
          <a:xfrm>
            <a:off x="7153907" y="1009021"/>
            <a:ext cx="1549323" cy="1549323"/>
            <a:chOff x="910667" y="2570562"/>
            <a:chExt cx="914400" cy="914638"/>
          </a:xfrm>
        </p:grpSpPr>
        <p:sp>
          <p:nvSpPr>
            <p:cNvPr id="158" name="Oval 157">
              <a:extLst>
                <a:ext uri="{FF2B5EF4-FFF2-40B4-BE49-F238E27FC236}">
                  <a16:creationId xmlns:a16="http://schemas.microsoft.com/office/drawing/2014/main" xmlns="" id="{5CF78AA0-B227-A94A-A516-0BAF660011E2}"/>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59" name="Group 158">
              <a:extLst>
                <a:ext uri="{FF2B5EF4-FFF2-40B4-BE49-F238E27FC236}">
                  <a16:creationId xmlns:a16="http://schemas.microsoft.com/office/drawing/2014/main" xmlns="" id="{F007A774-1041-FB46-B997-D14D2326BE75}"/>
                </a:ext>
              </a:extLst>
            </p:cNvPr>
            <p:cNvGrpSpPr/>
            <p:nvPr/>
          </p:nvGrpSpPr>
          <p:grpSpPr>
            <a:xfrm rot="21284100">
              <a:off x="1100683" y="2763521"/>
              <a:ext cx="595344" cy="510526"/>
              <a:chOff x="1048598" y="2765916"/>
              <a:chExt cx="649681" cy="557122"/>
            </a:xfrm>
          </p:grpSpPr>
          <p:sp>
            <p:nvSpPr>
              <p:cNvPr id="160" name="L-Shape 159">
                <a:extLst>
                  <a:ext uri="{FF2B5EF4-FFF2-40B4-BE49-F238E27FC236}">
                    <a16:creationId xmlns:a16="http://schemas.microsoft.com/office/drawing/2014/main" xmlns="" id="{1B5DC17C-4F36-0F4B-985F-4385613364B6}"/>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1" name="Rectangle 73">
                <a:extLst>
                  <a:ext uri="{FF2B5EF4-FFF2-40B4-BE49-F238E27FC236}">
                    <a16:creationId xmlns:a16="http://schemas.microsoft.com/office/drawing/2014/main" xmlns="" id="{B3218017-EF87-944D-9C70-B9B69FD32D78}"/>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2" name="Group 161">
            <a:extLst>
              <a:ext uri="{FF2B5EF4-FFF2-40B4-BE49-F238E27FC236}">
                <a16:creationId xmlns:a16="http://schemas.microsoft.com/office/drawing/2014/main" xmlns="" id="{805EFFFD-C865-2846-B6A1-23E3FA24C09C}"/>
              </a:ext>
            </a:extLst>
          </p:cNvPr>
          <p:cNvGrpSpPr>
            <a:grpSpLocks noChangeAspect="1"/>
          </p:cNvGrpSpPr>
          <p:nvPr/>
        </p:nvGrpSpPr>
        <p:grpSpPr>
          <a:xfrm>
            <a:off x="3279160" y="1781633"/>
            <a:ext cx="802366" cy="802367"/>
            <a:chOff x="989523" y="2550188"/>
            <a:chExt cx="640080" cy="640081"/>
          </a:xfrm>
        </p:grpSpPr>
        <p:sp>
          <p:nvSpPr>
            <p:cNvPr id="163" name="Oval 162">
              <a:extLst>
                <a:ext uri="{FF2B5EF4-FFF2-40B4-BE49-F238E27FC236}">
                  <a16:creationId xmlns:a16="http://schemas.microsoft.com/office/drawing/2014/main" xmlns="" id="{50FC9CD8-AD04-3F4D-965B-28C0F5BA66FC}"/>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4" name="Group 163">
              <a:extLst>
                <a:ext uri="{FF2B5EF4-FFF2-40B4-BE49-F238E27FC236}">
                  <a16:creationId xmlns:a16="http://schemas.microsoft.com/office/drawing/2014/main" xmlns="" id="{C383D0CC-8064-A34F-A076-4EE6C224EB8F}"/>
                </a:ext>
              </a:extLst>
            </p:cNvPr>
            <p:cNvGrpSpPr/>
            <p:nvPr/>
          </p:nvGrpSpPr>
          <p:grpSpPr>
            <a:xfrm>
              <a:off x="1052932" y="2609485"/>
              <a:ext cx="509891" cy="509891"/>
              <a:chOff x="1850848" y="5311874"/>
              <a:chExt cx="1022910" cy="1022910"/>
            </a:xfrm>
            <a:solidFill>
              <a:schemeClr val="bg1"/>
            </a:solidFill>
          </p:grpSpPr>
          <p:sp>
            <p:nvSpPr>
              <p:cNvPr id="166" name="Rounded Rectangle 165">
                <a:extLst>
                  <a:ext uri="{FF2B5EF4-FFF2-40B4-BE49-F238E27FC236}">
                    <a16:creationId xmlns:a16="http://schemas.microsoft.com/office/drawing/2014/main" xmlns="" id="{DFFA2776-0271-1344-A9CC-D4B06135149D}"/>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7" name="Rounded Rectangle 166">
                <a:extLst>
                  <a:ext uri="{FF2B5EF4-FFF2-40B4-BE49-F238E27FC236}">
                    <a16:creationId xmlns:a16="http://schemas.microsoft.com/office/drawing/2014/main" xmlns="" id="{7A96E1EB-B838-544E-98AF-BC85F754175A}"/>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8" name="Rounded Rectangle 167">
                <a:extLst>
                  <a:ext uri="{FF2B5EF4-FFF2-40B4-BE49-F238E27FC236}">
                    <a16:creationId xmlns:a16="http://schemas.microsoft.com/office/drawing/2014/main" xmlns="" id="{0154EBC7-BC7F-704C-A4B0-D04082CE43FE}"/>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9" name="Rounded Rectangle 168">
                <a:extLst>
                  <a:ext uri="{FF2B5EF4-FFF2-40B4-BE49-F238E27FC236}">
                    <a16:creationId xmlns:a16="http://schemas.microsoft.com/office/drawing/2014/main" xmlns="" id="{B7B73823-1727-7143-8216-38D3F7C5E575}"/>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Donut 169">
                <a:extLst>
                  <a:ext uri="{FF2B5EF4-FFF2-40B4-BE49-F238E27FC236}">
                    <a16:creationId xmlns:a16="http://schemas.microsoft.com/office/drawing/2014/main" xmlns="" id="{191BA3B7-29A6-C240-B107-D66244065226}"/>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1" name="Rounded Rectangle 287">
                <a:extLst>
                  <a:ext uri="{FF2B5EF4-FFF2-40B4-BE49-F238E27FC236}">
                    <a16:creationId xmlns:a16="http://schemas.microsoft.com/office/drawing/2014/main" xmlns="" id="{CF424E07-840D-6842-80F2-E396C21C8F69}"/>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287">
                <a:extLst>
                  <a:ext uri="{FF2B5EF4-FFF2-40B4-BE49-F238E27FC236}">
                    <a16:creationId xmlns:a16="http://schemas.microsoft.com/office/drawing/2014/main" xmlns="" id="{942A85B5-A287-5149-98FB-40917B6A2AFF}"/>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3" name="Group 172">
            <a:extLst>
              <a:ext uri="{FF2B5EF4-FFF2-40B4-BE49-F238E27FC236}">
                <a16:creationId xmlns:a16="http://schemas.microsoft.com/office/drawing/2014/main" xmlns="" id="{4666BCBB-C2C9-264E-8365-CB6ADDCE7B40}"/>
              </a:ext>
            </a:extLst>
          </p:cNvPr>
          <p:cNvGrpSpPr>
            <a:grpSpLocks noChangeAspect="1"/>
          </p:cNvGrpSpPr>
          <p:nvPr/>
        </p:nvGrpSpPr>
        <p:grpSpPr>
          <a:xfrm>
            <a:off x="8427761" y="1725560"/>
            <a:ext cx="743368" cy="743369"/>
            <a:chOff x="9848488" y="1598663"/>
            <a:chExt cx="1529050" cy="1529053"/>
          </a:xfrm>
        </p:grpSpPr>
        <p:sp>
          <p:nvSpPr>
            <p:cNvPr id="174" name="Oval 173">
              <a:extLst>
                <a:ext uri="{FF2B5EF4-FFF2-40B4-BE49-F238E27FC236}">
                  <a16:creationId xmlns:a16="http://schemas.microsoft.com/office/drawing/2014/main" xmlns="" id="{9E5A66CD-5712-D34A-BBD4-53B62E61AA53}"/>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5" name="Freeform 174">
              <a:extLst>
                <a:ext uri="{FF2B5EF4-FFF2-40B4-BE49-F238E27FC236}">
                  <a16:creationId xmlns:a16="http://schemas.microsoft.com/office/drawing/2014/main" xmlns="" id="{AD95C34C-F85C-504E-B7DD-68ECC22B0258}"/>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76" name="Shape 1163">
              <a:extLst>
                <a:ext uri="{FF2B5EF4-FFF2-40B4-BE49-F238E27FC236}">
                  <a16:creationId xmlns:a16="http://schemas.microsoft.com/office/drawing/2014/main" xmlns="" id="{26AC9B90-691E-6649-A790-C13B21E94BA7}"/>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721700" y="1358556"/>
            <a:ext cx="3418168" cy="1974568"/>
            <a:chOff x="4721700" y="1358556"/>
            <a:chExt cx="3418168" cy="1974568"/>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732241" y="2548450"/>
              <a:ext cx="3407627" cy="762219"/>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148" name="Shape 329"/>
            <p:cNvPicPr preferRelativeResize="0"/>
            <p:nvPr/>
          </p:nvPicPr>
          <p:blipFill>
            <a:blip r:embed="rId6"/>
            <a:stretch>
              <a:fillRect/>
            </a:stretch>
          </p:blipFill>
          <p:spPr>
            <a:xfrm>
              <a:off x="4721700" y="1358556"/>
              <a:ext cx="2748600" cy="1974568"/>
            </a:xfrm>
            <a:prstGeom prst="rect">
              <a:avLst/>
            </a:prstGeom>
            <a:effectLst>
              <a:outerShdw blurRad="355600" dist="622300" dir="600000" sx="81000" sy="81000" algn="l" rotWithShape="0">
                <a:prstClr val="black">
                  <a:alpha val="23000"/>
                </a:prstClr>
              </a:outerShdw>
            </a:effectLst>
          </p:spPr>
        </p:pic>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11</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2" name="TextBox 1">
            <a:extLst>
              <a:ext uri="{FF2B5EF4-FFF2-40B4-BE49-F238E27FC236}">
                <a16:creationId xmlns:a16="http://schemas.microsoft.com/office/drawing/2014/main" xmlns="" id="{8D919D44-EADB-E347-A036-4C0F7D74ED28}"/>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140130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30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500"/>
                                        <p:tgtEl>
                                          <p:spTgt spid="146"/>
                                        </p:tgtEl>
                                      </p:cBhvr>
                                    </p:animEffect>
                                  </p:childTnLst>
                                </p:cTn>
                              </p:par>
                              <p:par>
                                <p:cTn id="26" presetID="10" presetClass="entr" presetSubtype="0" fill="hold" nodeType="withEffect">
                                  <p:stCondLst>
                                    <p:cond delay="300"/>
                                  </p:stCondLst>
                                  <p:childTnLst>
                                    <p:set>
                                      <p:cBhvr>
                                        <p:cTn id="27" dur="1" fill="hold">
                                          <p:stCondLst>
                                            <p:cond delay="0"/>
                                          </p:stCondLst>
                                        </p:cTn>
                                        <p:tgtEl>
                                          <p:spTgt spid="157"/>
                                        </p:tgtEl>
                                        <p:attrNameLst>
                                          <p:attrName>style.visibility</p:attrName>
                                        </p:attrNameLst>
                                      </p:cBhvr>
                                      <p:to>
                                        <p:strVal val="visible"/>
                                      </p:to>
                                    </p:set>
                                    <p:animEffect transition="in" filter="fade">
                                      <p:cBhvr>
                                        <p:cTn id="28" dur="500"/>
                                        <p:tgtEl>
                                          <p:spTgt spid="157"/>
                                        </p:tgtEl>
                                      </p:cBhvr>
                                    </p:animEffect>
                                  </p:childTnLst>
                                </p:cTn>
                              </p:par>
                              <p:par>
                                <p:cTn id="29" presetID="10" presetClass="entr" presetSubtype="0" fill="hold" nodeType="withEffect">
                                  <p:stCondLst>
                                    <p:cond delay="30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23" presetClass="entr" presetSubtype="16" fill="hold" nodeType="withEffect">
                                  <p:stCondLst>
                                    <p:cond delay="20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300" fill="hold"/>
                                        <p:tgtEl>
                                          <p:spTgt spid="7"/>
                                        </p:tgtEl>
                                        <p:attrNameLst>
                                          <p:attrName>ppt_w</p:attrName>
                                        </p:attrNameLst>
                                      </p:cBhvr>
                                      <p:tavLst>
                                        <p:tav tm="0">
                                          <p:val>
                                            <p:fltVal val="0"/>
                                          </p:val>
                                        </p:tav>
                                        <p:tav tm="100000">
                                          <p:val>
                                            <p:strVal val="#ppt_w"/>
                                          </p:val>
                                        </p:tav>
                                      </p:tavLst>
                                    </p:anim>
                                    <p:anim calcmode="lin" valueType="num">
                                      <p:cBhvr>
                                        <p:cTn id="103" dur="300" fill="hold"/>
                                        <p:tgtEl>
                                          <p:spTgt spid="7"/>
                                        </p:tgtEl>
                                        <p:attrNameLst>
                                          <p:attrName>ppt_h</p:attrName>
                                        </p:attrNameLst>
                                      </p:cBhvr>
                                      <p:tavLst>
                                        <p:tav tm="0">
                                          <p:val>
                                            <p:fltVal val="0"/>
                                          </p:val>
                                        </p:tav>
                                        <p:tav tm="100000">
                                          <p:val>
                                            <p:strVal val="#ppt_h"/>
                                          </p:val>
                                        </p:tav>
                                      </p:tavLst>
                                    </p:anim>
                                  </p:childTnLst>
                                </p:cTn>
                              </p:par>
                              <p:par>
                                <p:cTn id="104" presetID="10" presetClass="entr" presetSubtype="0" fill="hold" grpId="0" nodeType="withEffect">
                                  <p:stCondLst>
                                    <p:cond delay="20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400"/>
                                        <p:tgtEl>
                                          <p:spTgt spid="116"/>
                                        </p:tgtEl>
                                      </p:cBhvr>
                                    </p:animEffect>
                                  </p:childTnLst>
                                </p:cTn>
                              </p:par>
                              <p:par>
                                <p:cTn id="107" presetID="10" presetClass="entr" presetSubtype="0" fill="hold" grpId="0" nodeType="withEffect">
                                  <p:stCondLst>
                                    <p:cond delay="200"/>
                                  </p:stCondLst>
                                  <p:childTnLst>
                                    <p:set>
                                      <p:cBhvr>
                                        <p:cTn id="108" dur="1" fill="hold">
                                          <p:stCondLst>
                                            <p:cond delay="0"/>
                                          </p:stCondLst>
                                        </p:cTn>
                                        <p:tgtEl>
                                          <p:spTgt spid="2"/>
                                        </p:tgtEl>
                                        <p:attrNameLst>
                                          <p:attrName>style.visibility</p:attrName>
                                        </p:attrNameLst>
                                      </p:cBhvr>
                                      <p:to>
                                        <p:strVal val="visible"/>
                                      </p:to>
                                    </p:set>
                                    <p:animEffect transition="in" filter="fade">
                                      <p:cBhvr>
                                        <p:cTn id="10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MS421dn</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84246"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20.000 </a:t>
            </a:r>
            <a:r>
              <a:rPr lang="en-US" sz="1200" dirty="0">
                <a:solidFill>
                  <a:srgbClr val="000000">
                    <a:lumMod val="50000"/>
                    <a:lumOff val="50000"/>
                  </a:srgbClr>
                </a:solidFill>
              </a:rPr>
              <a:t>páginas**</a:t>
            </a:r>
          </a:p>
        </p:txBody>
      </p:sp>
      <p:sp>
        <p:nvSpPr>
          <p:cNvPr id="116" name="Rectangle 115"/>
          <p:cNvSpPr/>
          <p:nvPr/>
        </p:nvSpPr>
        <p:spPr>
          <a:xfrm>
            <a:off x="9321346"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a typeface="ＭＳ Ｐゴシック" charset="0"/>
            </a:endParaRPr>
          </a:p>
        </p:txBody>
      </p:sp>
      <p:sp>
        <p:nvSpPr>
          <p:cNvPr id="117" name="Rectangle 116"/>
          <p:cNvSpPr/>
          <p:nvPr/>
        </p:nvSpPr>
        <p:spPr>
          <a:xfrm>
            <a:off x="7728874"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512 MB</a:t>
            </a:r>
          </a:p>
        </p:txBody>
      </p:sp>
      <p:sp>
        <p:nvSpPr>
          <p:cNvPr id="118" name="Rectangle 117"/>
          <p:cNvSpPr/>
          <p:nvPr/>
        </p:nvSpPr>
        <p:spPr>
          <a:xfrm>
            <a:off x="6149127" y="5133504"/>
            <a:ext cx="1445625" cy="630942"/>
          </a:xfrm>
          <a:prstGeom prst="rect">
            <a:avLst/>
          </a:prstGeom>
        </p:spPr>
        <p:txBody>
          <a:bodyPr wrap="square" lIns="91440" tIns="45720" rIns="91440" bIns="45720" anchor="t" anchorCtr="0">
            <a:spAutoFit/>
          </a:bodyPr>
          <a:lstStyle/>
          <a:p>
            <a:pPr algn="ctr" fontAlgn="base">
              <a:lnSpc>
                <a:spcPts val="1400"/>
              </a:lnSpc>
              <a:spcBef>
                <a:spcPts val="600"/>
              </a:spcBef>
              <a:spcAft>
                <a:spcPct val="0"/>
              </a:spcAft>
            </a:pPr>
            <a:r>
              <a:rPr lang="en-US" sz="1200" dirty="0">
                <a:solidFill>
                  <a:srgbClr val="000000">
                    <a:lumMod val="50000"/>
                    <a:lumOff val="50000"/>
                  </a:srgbClr>
                </a:solidFill>
                <a:ea typeface="ＭＳ Ｐゴシック" charset="0"/>
              </a:rPr>
              <a:t>Capacidad de entrada máxima de 900 hojas</a:t>
            </a:r>
          </a:p>
        </p:txBody>
      </p:sp>
      <p:sp>
        <p:nvSpPr>
          <p:cNvPr id="119" name="Rectangle 118"/>
          <p:cNvSpPr/>
          <p:nvPr/>
        </p:nvSpPr>
        <p:spPr>
          <a:xfrm>
            <a:off x="4576193" y="5133504"/>
            <a:ext cx="1445625" cy="451406"/>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LCD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dos líneas</a:t>
            </a:r>
            <a:endParaRPr lang="en-US" sz="1200" dirty="0">
              <a:solidFill>
                <a:srgbClr val="000000">
                  <a:lumMod val="50000"/>
                  <a:lumOff val="50000"/>
                </a:srgbClr>
              </a:solidFill>
              <a:ea typeface="ＭＳ Ｐゴシック" charset="0"/>
            </a:endParaRPr>
          </a:p>
        </p:txBody>
      </p:sp>
      <p:sp>
        <p:nvSpPr>
          <p:cNvPr id="120" name="Rectangle 119"/>
          <p:cNvSpPr/>
          <p:nvPr/>
        </p:nvSpPr>
        <p:spPr>
          <a:xfrm>
            <a:off x="1414070"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a:solidFill>
                  <a:srgbClr val="000000">
                    <a:lumMod val="50000"/>
                    <a:lumOff val="50000"/>
                  </a:srgbClr>
                </a:solidFill>
              </a:rPr>
              <a:t>Impresión de</a:t>
            </a:r>
            <a:br>
              <a:rPr lang="en-US" sz="1200">
                <a:solidFill>
                  <a:srgbClr val="000000">
                    <a:lumMod val="50000"/>
                    <a:lumOff val="50000"/>
                  </a:srgbClr>
                </a:solidFill>
              </a:rPr>
            </a:br>
            <a:r>
              <a:rPr lang="en-US" sz="1200">
                <a:solidFill>
                  <a:srgbClr val="000000">
                    <a:lumMod val="50000"/>
                    <a:lumOff val="50000"/>
                  </a:srgbClr>
                </a:solidFill>
              </a:rPr>
              <a:t>42 </a:t>
            </a:r>
            <a:r>
              <a:rPr lang="en-US" sz="1200" dirty="0">
                <a:solidFill>
                  <a:srgbClr val="000000">
                    <a:lumMod val="50000"/>
                    <a:lumOff val="50000"/>
                  </a:srgbClr>
                </a:solidFill>
              </a:rPr>
              <a:t>(40) páginas por minuto (ppm)*</a:t>
            </a: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4246"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7" name="Group 6">
            <a:extLst>
              <a:ext uri="{FF2B5EF4-FFF2-40B4-BE49-F238E27FC236}">
                <a16:creationId xmlns:a16="http://schemas.microsoft.com/office/drawing/2014/main" xmlns="" id="{F77C0681-8BC1-8F45-98BA-85E7E0FFF2B1}"/>
              </a:ext>
            </a:extLst>
          </p:cNvPr>
          <p:cNvGrpSpPr/>
          <p:nvPr/>
        </p:nvGrpSpPr>
        <p:grpSpPr>
          <a:xfrm>
            <a:off x="9741877" y="4446499"/>
            <a:ext cx="604562" cy="604562"/>
            <a:chOff x="9741877" y="4388624"/>
            <a:chExt cx="604562" cy="604562"/>
          </a:xfrm>
        </p:grpSpPr>
        <p:sp>
          <p:nvSpPr>
            <p:cNvPr id="128" name="Freeform 127"/>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223" name="Freeform 222">
              <a:extLst>
                <a:ext uri="{FF2B5EF4-FFF2-40B4-BE49-F238E27FC236}">
                  <a16:creationId xmlns:a16="http://schemas.microsoft.com/office/drawing/2014/main" xmlns="" id="{542B99B3-51F9-EA48-99ED-ECD5A3284D5F}"/>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grpSp>
        <p:nvGrpSpPr>
          <p:cNvPr id="146" name="Group 145">
            <a:extLst>
              <a:ext uri="{FF2B5EF4-FFF2-40B4-BE49-F238E27FC236}">
                <a16:creationId xmlns:a16="http://schemas.microsoft.com/office/drawing/2014/main" xmlns="" id="{E264BFF8-A136-A442-BA2C-13E456E45BB3}"/>
              </a:ext>
            </a:extLst>
          </p:cNvPr>
          <p:cNvGrpSpPr>
            <a:grpSpLocks noChangeAspect="1"/>
          </p:cNvGrpSpPr>
          <p:nvPr/>
        </p:nvGrpSpPr>
        <p:grpSpPr>
          <a:xfrm>
            <a:off x="3574758" y="730321"/>
            <a:ext cx="1787308" cy="1787310"/>
            <a:chOff x="1694818" y="3355313"/>
            <a:chExt cx="774497" cy="774498"/>
          </a:xfrm>
        </p:grpSpPr>
        <p:sp>
          <p:nvSpPr>
            <p:cNvPr id="150" name="Oval 149">
              <a:extLst>
                <a:ext uri="{FF2B5EF4-FFF2-40B4-BE49-F238E27FC236}">
                  <a16:creationId xmlns:a16="http://schemas.microsoft.com/office/drawing/2014/main" xmlns="" id="{F8983970-44B9-E643-8982-8FCF3BA0016C}"/>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2" name="Group 151">
              <a:extLst>
                <a:ext uri="{FF2B5EF4-FFF2-40B4-BE49-F238E27FC236}">
                  <a16:creationId xmlns:a16="http://schemas.microsoft.com/office/drawing/2014/main" xmlns="" id="{7D2794AB-4878-5444-8430-6FC2E26F38FA}"/>
                </a:ext>
              </a:extLst>
            </p:cNvPr>
            <p:cNvGrpSpPr/>
            <p:nvPr/>
          </p:nvGrpSpPr>
          <p:grpSpPr>
            <a:xfrm>
              <a:off x="1843133" y="3507954"/>
              <a:ext cx="477869" cy="535134"/>
              <a:chOff x="1865155" y="3478893"/>
              <a:chExt cx="525655" cy="588647"/>
            </a:xfrm>
          </p:grpSpPr>
          <p:sp>
            <p:nvSpPr>
              <p:cNvPr id="153" name="Freeform 152">
                <a:extLst>
                  <a:ext uri="{FF2B5EF4-FFF2-40B4-BE49-F238E27FC236}">
                    <a16:creationId xmlns:a16="http://schemas.microsoft.com/office/drawing/2014/main" xmlns="" id="{F79E4532-81BE-7E40-AE7F-5CBEFC28160B}"/>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4" name="Group 153">
                <a:extLst>
                  <a:ext uri="{FF2B5EF4-FFF2-40B4-BE49-F238E27FC236}">
                    <a16:creationId xmlns:a16="http://schemas.microsoft.com/office/drawing/2014/main" xmlns="" id="{5A589D71-83D5-2742-AAC5-36F6C9296200}"/>
                  </a:ext>
                </a:extLst>
              </p:cNvPr>
              <p:cNvGrpSpPr/>
              <p:nvPr/>
            </p:nvGrpSpPr>
            <p:grpSpPr>
              <a:xfrm>
                <a:off x="1988039" y="3551960"/>
                <a:ext cx="279889" cy="330323"/>
                <a:chOff x="2006122" y="615726"/>
                <a:chExt cx="1256477" cy="1482883"/>
              </a:xfrm>
              <a:solidFill>
                <a:schemeClr val="accent2"/>
              </a:solidFill>
            </p:grpSpPr>
            <p:sp>
              <p:nvSpPr>
                <p:cNvPr id="155" name="Rounded Rectangle 154">
                  <a:extLst>
                    <a:ext uri="{FF2B5EF4-FFF2-40B4-BE49-F238E27FC236}">
                      <a16:creationId xmlns:a16="http://schemas.microsoft.com/office/drawing/2014/main" xmlns="" id="{021DE176-8352-D645-8353-49C87DBE865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6" name="Block Arc 79">
                  <a:extLst>
                    <a:ext uri="{FF2B5EF4-FFF2-40B4-BE49-F238E27FC236}">
                      <a16:creationId xmlns:a16="http://schemas.microsoft.com/office/drawing/2014/main" xmlns="" id="{FC62CBFF-FFD9-A540-9D69-012AE0A6DB8A}"/>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57" name="Group 156">
            <a:extLst>
              <a:ext uri="{FF2B5EF4-FFF2-40B4-BE49-F238E27FC236}">
                <a16:creationId xmlns:a16="http://schemas.microsoft.com/office/drawing/2014/main" xmlns="" id="{DD65D84B-63E0-174C-AE35-75278B5F8A3F}"/>
              </a:ext>
            </a:extLst>
          </p:cNvPr>
          <p:cNvGrpSpPr>
            <a:grpSpLocks noChangeAspect="1"/>
          </p:cNvGrpSpPr>
          <p:nvPr/>
        </p:nvGrpSpPr>
        <p:grpSpPr>
          <a:xfrm>
            <a:off x="7153907" y="1009021"/>
            <a:ext cx="1549323" cy="1549323"/>
            <a:chOff x="910667" y="2570562"/>
            <a:chExt cx="914400" cy="914638"/>
          </a:xfrm>
        </p:grpSpPr>
        <p:sp>
          <p:nvSpPr>
            <p:cNvPr id="158" name="Oval 157">
              <a:extLst>
                <a:ext uri="{FF2B5EF4-FFF2-40B4-BE49-F238E27FC236}">
                  <a16:creationId xmlns:a16="http://schemas.microsoft.com/office/drawing/2014/main" xmlns="" id="{5CF78AA0-B227-A94A-A516-0BAF660011E2}"/>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59" name="Group 158">
              <a:extLst>
                <a:ext uri="{FF2B5EF4-FFF2-40B4-BE49-F238E27FC236}">
                  <a16:creationId xmlns:a16="http://schemas.microsoft.com/office/drawing/2014/main" xmlns="" id="{F007A774-1041-FB46-B997-D14D2326BE75}"/>
                </a:ext>
              </a:extLst>
            </p:cNvPr>
            <p:cNvGrpSpPr/>
            <p:nvPr/>
          </p:nvGrpSpPr>
          <p:grpSpPr>
            <a:xfrm rot="21284100">
              <a:off x="1100683" y="2763521"/>
              <a:ext cx="595344" cy="510526"/>
              <a:chOff x="1048598" y="2765916"/>
              <a:chExt cx="649681" cy="557122"/>
            </a:xfrm>
          </p:grpSpPr>
          <p:sp>
            <p:nvSpPr>
              <p:cNvPr id="160" name="L-Shape 159">
                <a:extLst>
                  <a:ext uri="{FF2B5EF4-FFF2-40B4-BE49-F238E27FC236}">
                    <a16:creationId xmlns:a16="http://schemas.microsoft.com/office/drawing/2014/main" xmlns="" id="{1B5DC17C-4F36-0F4B-985F-4385613364B6}"/>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1" name="Rectangle 73">
                <a:extLst>
                  <a:ext uri="{FF2B5EF4-FFF2-40B4-BE49-F238E27FC236}">
                    <a16:creationId xmlns:a16="http://schemas.microsoft.com/office/drawing/2014/main" xmlns="" id="{B3218017-EF87-944D-9C70-B9B69FD32D78}"/>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2" name="Group 161">
            <a:extLst>
              <a:ext uri="{FF2B5EF4-FFF2-40B4-BE49-F238E27FC236}">
                <a16:creationId xmlns:a16="http://schemas.microsoft.com/office/drawing/2014/main" xmlns="" id="{805EFFFD-C865-2846-B6A1-23E3FA24C09C}"/>
              </a:ext>
            </a:extLst>
          </p:cNvPr>
          <p:cNvGrpSpPr>
            <a:grpSpLocks noChangeAspect="1"/>
          </p:cNvGrpSpPr>
          <p:nvPr/>
        </p:nvGrpSpPr>
        <p:grpSpPr>
          <a:xfrm>
            <a:off x="3279160" y="1781633"/>
            <a:ext cx="802366" cy="802367"/>
            <a:chOff x="989523" y="2550188"/>
            <a:chExt cx="640080" cy="640081"/>
          </a:xfrm>
        </p:grpSpPr>
        <p:sp>
          <p:nvSpPr>
            <p:cNvPr id="163" name="Oval 162">
              <a:extLst>
                <a:ext uri="{FF2B5EF4-FFF2-40B4-BE49-F238E27FC236}">
                  <a16:creationId xmlns:a16="http://schemas.microsoft.com/office/drawing/2014/main" xmlns="" id="{50FC9CD8-AD04-3F4D-965B-28C0F5BA66FC}"/>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4" name="Group 163">
              <a:extLst>
                <a:ext uri="{FF2B5EF4-FFF2-40B4-BE49-F238E27FC236}">
                  <a16:creationId xmlns:a16="http://schemas.microsoft.com/office/drawing/2014/main" xmlns="" id="{C383D0CC-8064-A34F-A076-4EE6C224EB8F}"/>
                </a:ext>
              </a:extLst>
            </p:cNvPr>
            <p:cNvGrpSpPr/>
            <p:nvPr/>
          </p:nvGrpSpPr>
          <p:grpSpPr>
            <a:xfrm>
              <a:off x="1052932" y="2609485"/>
              <a:ext cx="509891" cy="509891"/>
              <a:chOff x="1850848" y="5311874"/>
              <a:chExt cx="1022910" cy="1022910"/>
            </a:xfrm>
            <a:solidFill>
              <a:schemeClr val="bg1"/>
            </a:solidFill>
          </p:grpSpPr>
          <p:sp>
            <p:nvSpPr>
              <p:cNvPr id="166" name="Rounded Rectangle 165">
                <a:extLst>
                  <a:ext uri="{FF2B5EF4-FFF2-40B4-BE49-F238E27FC236}">
                    <a16:creationId xmlns:a16="http://schemas.microsoft.com/office/drawing/2014/main" xmlns="" id="{DFFA2776-0271-1344-A9CC-D4B06135149D}"/>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7" name="Rounded Rectangle 166">
                <a:extLst>
                  <a:ext uri="{FF2B5EF4-FFF2-40B4-BE49-F238E27FC236}">
                    <a16:creationId xmlns:a16="http://schemas.microsoft.com/office/drawing/2014/main" xmlns="" id="{7A96E1EB-B838-544E-98AF-BC85F754175A}"/>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8" name="Rounded Rectangle 167">
                <a:extLst>
                  <a:ext uri="{FF2B5EF4-FFF2-40B4-BE49-F238E27FC236}">
                    <a16:creationId xmlns:a16="http://schemas.microsoft.com/office/drawing/2014/main" xmlns="" id="{0154EBC7-BC7F-704C-A4B0-D04082CE43FE}"/>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9" name="Rounded Rectangle 168">
                <a:extLst>
                  <a:ext uri="{FF2B5EF4-FFF2-40B4-BE49-F238E27FC236}">
                    <a16:creationId xmlns:a16="http://schemas.microsoft.com/office/drawing/2014/main" xmlns="" id="{B7B73823-1727-7143-8216-38D3F7C5E575}"/>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Donut 169">
                <a:extLst>
                  <a:ext uri="{FF2B5EF4-FFF2-40B4-BE49-F238E27FC236}">
                    <a16:creationId xmlns:a16="http://schemas.microsoft.com/office/drawing/2014/main" xmlns="" id="{191BA3B7-29A6-C240-B107-D66244065226}"/>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1" name="Rounded Rectangle 287">
                <a:extLst>
                  <a:ext uri="{FF2B5EF4-FFF2-40B4-BE49-F238E27FC236}">
                    <a16:creationId xmlns:a16="http://schemas.microsoft.com/office/drawing/2014/main" xmlns="" id="{CF424E07-840D-6842-80F2-E396C21C8F69}"/>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287">
                <a:extLst>
                  <a:ext uri="{FF2B5EF4-FFF2-40B4-BE49-F238E27FC236}">
                    <a16:creationId xmlns:a16="http://schemas.microsoft.com/office/drawing/2014/main" xmlns="" id="{942A85B5-A287-5149-98FB-40917B6A2AFF}"/>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3" name="Group 172">
            <a:extLst>
              <a:ext uri="{FF2B5EF4-FFF2-40B4-BE49-F238E27FC236}">
                <a16:creationId xmlns:a16="http://schemas.microsoft.com/office/drawing/2014/main" xmlns="" id="{4666BCBB-C2C9-264E-8365-CB6ADDCE7B40}"/>
              </a:ext>
            </a:extLst>
          </p:cNvPr>
          <p:cNvGrpSpPr>
            <a:grpSpLocks noChangeAspect="1"/>
          </p:cNvGrpSpPr>
          <p:nvPr/>
        </p:nvGrpSpPr>
        <p:grpSpPr>
          <a:xfrm>
            <a:off x="8427761" y="1725560"/>
            <a:ext cx="743368" cy="743369"/>
            <a:chOff x="9848488" y="1598663"/>
            <a:chExt cx="1529050" cy="1529053"/>
          </a:xfrm>
        </p:grpSpPr>
        <p:sp>
          <p:nvSpPr>
            <p:cNvPr id="174" name="Oval 173">
              <a:extLst>
                <a:ext uri="{FF2B5EF4-FFF2-40B4-BE49-F238E27FC236}">
                  <a16:creationId xmlns:a16="http://schemas.microsoft.com/office/drawing/2014/main" xmlns="" id="{9E5A66CD-5712-D34A-BBD4-53B62E61AA53}"/>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5" name="Freeform 174">
              <a:extLst>
                <a:ext uri="{FF2B5EF4-FFF2-40B4-BE49-F238E27FC236}">
                  <a16:creationId xmlns:a16="http://schemas.microsoft.com/office/drawing/2014/main" xmlns="" id="{AD95C34C-F85C-504E-B7DD-68ECC22B0258}"/>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76" name="Shape 1163">
              <a:extLst>
                <a:ext uri="{FF2B5EF4-FFF2-40B4-BE49-F238E27FC236}">
                  <a16:creationId xmlns:a16="http://schemas.microsoft.com/office/drawing/2014/main" xmlns="" id="{26AC9B90-691E-6649-A790-C13B21E94BA7}"/>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721700" y="1358556"/>
            <a:ext cx="3418168" cy="1974568"/>
            <a:chOff x="4721700" y="1358556"/>
            <a:chExt cx="3418168" cy="1974568"/>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732241" y="2548450"/>
              <a:ext cx="3407627" cy="762219"/>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148" name="Shape 329"/>
            <p:cNvPicPr preferRelativeResize="0"/>
            <p:nvPr/>
          </p:nvPicPr>
          <p:blipFill>
            <a:blip r:embed="rId6"/>
            <a:stretch>
              <a:fillRect/>
            </a:stretch>
          </p:blipFill>
          <p:spPr>
            <a:xfrm>
              <a:off x="4721700" y="1358556"/>
              <a:ext cx="2748600" cy="1974568"/>
            </a:xfrm>
            <a:prstGeom prst="rect">
              <a:avLst/>
            </a:prstGeom>
            <a:effectLst>
              <a:outerShdw blurRad="355600" dist="622300" dir="600000" sx="81000" sy="81000" algn="l" rotWithShape="0">
                <a:prstClr val="black">
                  <a:alpha val="23000"/>
                </a:prstClr>
              </a:outerShdw>
            </a:effectLst>
          </p:spPr>
        </p:pic>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12</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79" name="TextBox 178">
            <a:extLst>
              <a:ext uri="{FF2B5EF4-FFF2-40B4-BE49-F238E27FC236}">
                <a16:creationId xmlns:a16="http://schemas.microsoft.com/office/drawing/2014/main" xmlns="" id="{686C4490-2DCC-3B45-9DDD-6F07DC37F9AA}"/>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237065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30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500"/>
                                        <p:tgtEl>
                                          <p:spTgt spid="146"/>
                                        </p:tgtEl>
                                      </p:cBhvr>
                                    </p:animEffect>
                                  </p:childTnLst>
                                </p:cTn>
                              </p:par>
                              <p:par>
                                <p:cTn id="26" presetID="10" presetClass="entr" presetSubtype="0" fill="hold" nodeType="withEffect">
                                  <p:stCondLst>
                                    <p:cond delay="300"/>
                                  </p:stCondLst>
                                  <p:childTnLst>
                                    <p:set>
                                      <p:cBhvr>
                                        <p:cTn id="27" dur="1" fill="hold">
                                          <p:stCondLst>
                                            <p:cond delay="0"/>
                                          </p:stCondLst>
                                        </p:cTn>
                                        <p:tgtEl>
                                          <p:spTgt spid="157"/>
                                        </p:tgtEl>
                                        <p:attrNameLst>
                                          <p:attrName>style.visibility</p:attrName>
                                        </p:attrNameLst>
                                      </p:cBhvr>
                                      <p:to>
                                        <p:strVal val="visible"/>
                                      </p:to>
                                    </p:set>
                                    <p:animEffect transition="in" filter="fade">
                                      <p:cBhvr>
                                        <p:cTn id="28" dur="500"/>
                                        <p:tgtEl>
                                          <p:spTgt spid="157"/>
                                        </p:tgtEl>
                                      </p:cBhvr>
                                    </p:animEffect>
                                  </p:childTnLst>
                                </p:cTn>
                              </p:par>
                              <p:par>
                                <p:cTn id="29" presetID="10" presetClass="entr" presetSubtype="0" fill="hold" nodeType="withEffect">
                                  <p:stCondLst>
                                    <p:cond delay="30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23" presetClass="entr" presetSubtype="16" fill="hold" nodeType="withEffect">
                                  <p:stCondLst>
                                    <p:cond delay="20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300" fill="hold"/>
                                        <p:tgtEl>
                                          <p:spTgt spid="7"/>
                                        </p:tgtEl>
                                        <p:attrNameLst>
                                          <p:attrName>ppt_w</p:attrName>
                                        </p:attrNameLst>
                                      </p:cBhvr>
                                      <p:tavLst>
                                        <p:tav tm="0">
                                          <p:val>
                                            <p:fltVal val="0"/>
                                          </p:val>
                                        </p:tav>
                                        <p:tav tm="100000">
                                          <p:val>
                                            <p:strVal val="#ppt_w"/>
                                          </p:val>
                                        </p:tav>
                                      </p:tavLst>
                                    </p:anim>
                                    <p:anim calcmode="lin" valueType="num">
                                      <p:cBhvr>
                                        <p:cTn id="103" dur="300" fill="hold"/>
                                        <p:tgtEl>
                                          <p:spTgt spid="7"/>
                                        </p:tgtEl>
                                        <p:attrNameLst>
                                          <p:attrName>ppt_h</p:attrName>
                                        </p:attrNameLst>
                                      </p:cBhvr>
                                      <p:tavLst>
                                        <p:tav tm="0">
                                          <p:val>
                                            <p:fltVal val="0"/>
                                          </p:val>
                                        </p:tav>
                                        <p:tav tm="100000">
                                          <p:val>
                                            <p:strVal val="#ppt_h"/>
                                          </p:val>
                                        </p:tav>
                                      </p:tavLst>
                                    </p:anim>
                                  </p:childTnLst>
                                </p:cTn>
                              </p:par>
                              <p:par>
                                <p:cTn id="104" presetID="10" presetClass="entr" presetSubtype="0" fill="hold" grpId="0" nodeType="withEffect">
                                  <p:stCondLst>
                                    <p:cond delay="20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400"/>
                                        <p:tgtEl>
                                          <p:spTgt spid="116"/>
                                        </p:tgtEl>
                                      </p:cBhvr>
                                    </p:animEffect>
                                  </p:childTnLst>
                                </p:cTn>
                              </p:par>
                              <p:par>
                                <p:cTn id="107" presetID="10" presetClass="entr" presetSubtype="0" fill="hold" grpId="0" nodeType="withEffect">
                                  <p:stCondLst>
                                    <p:cond delay="20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MS521dn</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25.000 </a:t>
            </a:r>
            <a:r>
              <a:rPr lang="en-US" sz="1200" dirty="0">
                <a:solidFill>
                  <a:srgbClr val="000000">
                    <a:lumMod val="50000"/>
                    <a:lumOff val="50000"/>
                  </a:srgbClr>
                </a:solidFill>
              </a:rPr>
              <a:t>páginas**</a:t>
            </a:r>
          </a:p>
        </p:txBody>
      </p:sp>
      <p:sp>
        <p:nvSpPr>
          <p:cNvPr id="116" name="Rectangle 115"/>
          <p:cNvSpPr/>
          <p:nvPr/>
        </p:nvSpPr>
        <p:spPr>
          <a:xfrm>
            <a:off x="9321346"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sp>
        <p:nvSpPr>
          <p:cNvPr id="117" name="Rectangle 116"/>
          <p:cNvSpPr/>
          <p:nvPr/>
        </p:nvSpPr>
        <p:spPr>
          <a:xfrm>
            <a:off x="7728874"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512 MB</a:t>
            </a:r>
          </a:p>
        </p:txBody>
      </p:sp>
      <p:sp>
        <p:nvSpPr>
          <p:cNvPr id="118" name="Rectangle 117"/>
          <p:cNvSpPr/>
          <p:nvPr/>
        </p:nvSpPr>
        <p:spPr>
          <a:xfrm>
            <a:off x="6149127"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2.000 </a:t>
            </a:r>
            <a:r>
              <a:rPr lang="en-US" sz="1200" dirty="0">
                <a:solidFill>
                  <a:srgbClr val="000000">
                    <a:lumMod val="50000"/>
                    <a:lumOff val="50000"/>
                  </a:srgbClr>
                </a:solidFill>
              </a:rPr>
              <a:t>páginas</a:t>
            </a:r>
          </a:p>
        </p:txBody>
      </p:sp>
      <p:sp>
        <p:nvSpPr>
          <p:cNvPr id="119" name="Rectangle 118"/>
          <p:cNvSpPr/>
          <p:nvPr/>
        </p:nvSpPr>
        <p:spPr>
          <a:xfrm>
            <a:off x="4576193"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LCD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2,4 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6 cm)</a:t>
            </a:r>
          </a:p>
        </p:txBody>
      </p:sp>
      <p:sp>
        <p:nvSpPr>
          <p:cNvPr id="120" name="Rectangle 119"/>
          <p:cNvSpPr/>
          <p:nvPr/>
        </p:nvSpPr>
        <p:spPr>
          <a:xfrm>
            <a:off x="1414070"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46 </a:t>
            </a:r>
            <a:r>
              <a:rPr lang="en-US" sz="1200" dirty="0">
                <a:solidFill>
                  <a:srgbClr val="000000">
                    <a:lumMod val="50000"/>
                    <a:lumOff val="50000"/>
                  </a:srgbClr>
                </a:solidFill>
              </a:rPr>
              <a:t>(44) páginas por minuto (ppm)*</a:t>
            </a: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153" name="Group 152">
            <a:extLst>
              <a:ext uri="{FF2B5EF4-FFF2-40B4-BE49-F238E27FC236}">
                <a16:creationId xmlns:a16="http://schemas.microsoft.com/office/drawing/2014/main" xmlns="" id="{ED285180-5386-A448-B379-CAFC8CB157E3}"/>
              </a:ext>
            </a:extLst>
          </p:cNvPr>
          <p:cNvGrpSpPr>
            <a:grpSpLocks noChangeAspect="1"/>
          </p:cNvGrpSpPr>
          <p:nvPr/>
        </p:nvGrpSpPr>
        <p:grpSpPr>
          <a:xfrm>
            <a:off x="3574758" y="730321"/>
            <a:ext cx="1787308" cy="1787310"/>
            <a:chOff x="1694818" y="3355313"/>
            <a:chExt cx="774497" cy="774498"/>
          </a:xfrm>
        </p:grpSpPr>
        <p:sp>
          <p:nvSpPr>
            <p:cNvPr id="154" name="Oval 153">
              <a:extLst>
                <a:ext uri="{FF2B5EF4-FFF2-40B4-BE49-F238E27FC236}">
                  <a16:creationId xmlns:a16="http://schemas.microsoft.com/office/drawing/2014/main" xmlns="" id="{0C48E8B9-834A-3F4D-8129-E873533A953F}"/>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5" name="Group 154">
              <a:extLst>
                <a:ext uri="{FF2B5EF4-FFF2-40B4-BE49-F238E27FC236}">
                  <a16:creationId xmlns:a16="http://schemas.microsoft.com/office/drawing/2014/main" xmlns="" id="{4D443A06-91C0-0242-84FC-F6F4F20B7A6B}"/>
                </a:ext>
              </a:extLst>
            </p:cNvPr>
            <p:cNvGrpSpPr/>
            <p:nvPr/>
          </p:nvGrpSpPr>
          <p:grpSpPr>
            <a:xfrm>
              <a:off x="1843133" y="3507954"/>
              <a:ext cx="477869" cy="535134"/>
              <a:chOff x="1865155" y="3478893"/>
              <a:chExt cx="525655" cy="588647"/>
            </a:xfrm>
          </p:grpSpPr>
          <p:sp>
            <p:nvSpPr>
              <p:cNvPr id="156" name="Freeform 155">
                <a:extLst>
                  <a:ext uri="{FF2B5EF4-FFF2-40B4-BE49-F238E27FC236}">
                    <a16:creationId xmlns:a16="http://schemas.microsoft.com/office/drawing/2014/main" xmlns="" id="{17734177-5D63-B048-A54F-491E5879CF61}"/>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7" name="Group 156">
                <a:extLst>
                  <a:ext uri="{FF2B5EF4-FFF2-40B4-BE49-F238E27FC236}">
                    <a16:creationId xmlns:a16="http://schemas.microsoft.com/office/drawing/2014/main" xmlns="" id="{B06B7D2F-DBAE-9748-8548-3858D88EF004}"/>
                  </a:ext>
                </a:extLst>
              </p:cNvPr>
              <p:cNvGrpSpPr/>
              <p:nvPr/>
            </p:nvGrpSpPr>
            <p:grpSpPr>
              <a:xfrm>
                <a:off x="1988039" y="3551960"/>
                <a:ext cx="279889" cy="330323"/>
                <a:chOff x="2006122" y="615726"/>
                <a:chExt cx="1256477" cy="1482883"/>
              </a:xfrm>
              <a:solidFill>
                <a:schemeClr val="accent2"/>
              </a:solidFill>
            </p:grpSpPr>
            <p:sp>
              <p:nvSpPr>
                <p:cNvPr id="158" name="Rounded Rectangle 157">
                  <a:extLst>
                    <a:ext uri="{FF2B5EF4-FFF2-40B4-BE49-F238E27FC236}">
                      <a16:creationId xmlns:a16="http://schemas.microsoft.com/office/drawing/2014/main" xmlns="" id="{2B33DB75-0A77-6A48-A066-56E16A599E40}"/>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9" name="Block Arc 79">
                  <a:extLst>
                    <a:ext uri="{FF2B5EF4-FFF2-40B4-BE49-F238E27FC236}">
                      <a16:creationId xmlns:a16="http://schemas.microsoft.com/office/drawing/2014/main" xmlns="" id="{B811EE34-0176-4247-A533-D6000947108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60" name="Group 159">
            <a:extLst>
              <a:ext uri="{FF2B5EF4-FFF2-40B4-BE49-F238E27FC236}">
                <a16:creationId xmlns:a16="http://schemas.microsoft.com/office/drawing/2014/main" xmlns="" id="{DCBEEAF6-E571-1548-80CF-772C8A0B8C82}"/>
              </a:ext>
            </a:extLst>
          </p:cNvPr>
          <p:cNvGrpSpPr>
            <a:grpSpLocks noChangeAspect="1"/>
          </p:cNvGrpSpPr>
          <p:nvPr/>
        </p:nvGrpSpPr>
        <p:grpSpPr>
          <a:xfrm>
            <a:off x="7153907" y="1009021"/>
            <a:ext cx="1549323" cy="1549323"/>
            <a:chOff x="910667" y="2570562"/>
            <a:chExt cx="914400" cy="914638"/>
          </a:xfrm>
        </p:grpSpPr>
        <p:sp>
          <p:nvSpPr>
            <p:cNvPr id="161" name="Oval 160">
              <a:extLst>
                <a:ext uri="{FF2B5EF4-FFF2-40B4-BE49-F238E27FC236}">
                  <a16:creationId xmlns:a16="http://schemas.microsoft.com/office/drawing/2014/main" xmlns="" id="{9BA394AB-9DED-6E47-B08A-D0FF7FABE327}"/>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62" name="Group 161">
              <a:extLst>
                <a:ext uri="{FF2B5EF4-FFF2-40B4-BE49-F238E27FC236}">
                  <a16:creationId xmlns:a16="http://schemas.microsoft.com/office/drawing/2014/main" xmlns="" id="{6FE9C2C3-6FC5-2A4E-B1B5-DDEDDCEA5A29}"/>
                </a:ext>
              </a:extLst>
            </p:cNvPr>
            <p:cNvGrpSpPr/>
            <p:nvPr/>
          </p:nvGrpSpPr>
          <p:grpSpPr>
            <a:xfrm rot="21284100">
              <a:off x="1100683" y="2763521"/>
              <a:ext cx="595344" cy="510526"/>
              <a:chOff x="1048598" y="2765916"/>
              <a:chExt cx="649681" cy="557122"/>
            </a:xfrm>
          </p:grpSpPr>
          <p:sp>
            <p:nvSpPr>
              <p:cNvPr id="163" name="L-Shape 162">
                <a:extLst>
                  <a:ext uri="{FF2B5EF4-FFF2-40B4-BE49-F238E27FC236}">
                    <a16:creationId xmlns:a16="http://schemas.microsoft.com/office/drawing/2014/main" xmlns="" id="{E73C265D-8F70-B34D-8BBC-E47486E653A6}"/>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4" name="Rectangle 73">
                <a:extLst>
                  <a:ext uri="{FF2B5EF4-FFF2-40B4-BE49-F238E27FC236}">
                    <a16:creationId xmlns:a16="http://schemas.microsoft.com/office/drawing/2014/main" xmlns="" id="{75815E73-8621-6E47-B12C-F2E9A52FCB66}"/>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6" name="Group 165">
            <a:extLst>
              <a:ext uri="{FF2B5EF4-FFF2-40B4-BE49-F238E27FC236}">
                <a16:creationId xmlns:a16="http://schemas.microsoft.com/office/drawing/2014/main" xmlns="" id="{E2800B98-33EE-D040-B4CD-7118E363A603}"/>
              </a:ext>
            </a:extLst>
          </p:cNvPr>
          <p:cNvGrpSpPr>
            <a:grpSpLocks noChangeAspect="1"/>
          </p:cNvGrpSpPr>
          <p:nvPr/>
        </p:nvGrpSpPr>
        <p:grpSpPr>
          <a:xfrm>
            <a:off x="3279160" y="1781633"/>
            <a:ext cx="802366" cy="802367"/>
            <a:chOff x="989523" y="2550188"/>
            <a:chExt cx="640080" cy="640081"/>
          </a:xfrm>
        </p:grpSpPr>
        <p:sp>
          <p:nvSpPr>
            <p:cNvPr id="167" name="Oval 166">
              <a:extLst>
                <a:ext uri="{FF2B5EF4-FFF2-40B4-BE49-F238E27FC236}">
                  <a16:creationId xmlns:a16="http://schemas.microsoft.com/office/drawing/2014/main" xmlns="" id="{6DE3CD6B-3FB6-C647-931D-B292CDC57B66}"/>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8" name="Group 167">
              <a:extLst>
                <a:ext uri="{FF2B5EF4-FFF2-40B4-BE49-F238E27FC236}">
                  <a16:creationId xmlns:a16="http://schemas.microsoft.com/office/drawing/2014/main" xmlns="" id="{1359F767-7AB6-E94F-9624-246A23AAC5E0}"/>
                </a:ext>
              </a:extLst>
            </p:cNvPr>
            <p:cNvGrpSpPr/>
            <p:nvPr/>
          </p:nvGrpSpPr>
          <p:grpSpPr>
            <a:xfrm>
              <a:off x="1052932" y="2609485"/>
              <a:ext cx="509891" cy="509891"/>
              <a:chOff x="1850848" y="5311874"/>
              <a:chExt cx="1022910" cy="1022910"/>
            </a:xfrm>
            <a:solidFill>
              <a:schemeClr val="bg1"/>
            </a:solidFill>
          </p:grpSpPr>
          <p:sp>
            <p:nvSpPr>
              <p:cNvPr id="169" name="Rounded Rectangle 168">
                <a:extLst>
                  <a:ext uri="{FF2B5EF4-FFF2-40B4-BE49-F238E27FC236}">
                    <a16:creationId xmlns:a16="http://schemas.microsoft.com/office/drawing/2014/main" xmlns="" id="{6C161DA4-551F-BA48-9FAF-FBEA56876C11}"/>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Rounded Rectangle 169">
                <a:extLst>
                  <a:ext uri="{FF2B5EF4-FFF2-40B4-BE49-F238E27FC236}">
                    <a16:creationId xmlns:a16="http://schemas.microsoft.com/office/drawing/2014/main" xmlns="" id="{E4B82556-9A65-EF40-8A82-C3E5AE09D8F9}"/>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1" name="Rounded Rectangle 170">
                <a:extLst>
                  <a:ext uri="{FF2B5EF4-FFF2-40B4-BE49-F238E27FC236}">
                    <a16:creationId xmlns:a16="http://schemas.microsoft.com/office/drawing/2014/main" xmlns="" id="{ABDC0C55-1B6B-E344-B14F-09DBFACFC268}"/>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171">
                <a:extLst>
                  <a:ext uri="{FF2B5EF4-FFF2-40B4-BE49-F238E27FC236}">
                    <a16:creationId xmlns:a16="http://schemas.microsoft.com/office/drawing/2014/main" xmlns="" id="{52383CFB-B5D9-4443-AFF7-6A69A96E93B8}"/>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3" name="Donut 172">
                <a:extLst>
                  <a:ext uri="{FF2B5EF4-FFF2-40B4-BE49-F238E27FC236}">
                    <a16:creationId xmlns:a16="http://schemas.microsoft.com/office/drawing/2014/main" xmlns="" id="{D1B64C8F-B71B-FF49-932B-84B3462A7B73}"/>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4" name="Rounded Rectangle 287">
                <a:extLst>
                  <a:ext uri="{FF2B5EF4-FFF2-40B4-BE49-F238E27FC236}">
                    <a16:creationId xmlns:a16="http://schemas.microsoft.com/office/drawing/2014/main" xmlns="" id="{E5724BAA-FA82-B949-B885-543537AA637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5" name="Rounded Rectangle 287">
                <a:extLst>
                  <a:ext uri="{FF2B5EF4-FFF2-40B4-BE49-F238E27FC236}">
                    <a16:creationId xmlns:a16="http://schemas.microsoft.com/office/drawing/2014/main" xmlns="" id="{5F34778E-8540-514E-A867-98171297C2C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6" name="Group 175">
            <a:extLst>
              <a:ext uri="{FF2B5EF4-FFF2-40B4-BE49-F238E27FC236}">
                <a16:creationId xmlns:a16="http://schemas.microsoft.com/office/drawing/2014/main" xmlns="" id="{DF1FBDE8-21C4-F846-A82F-915BA10D957B}"/>
              </a:ext>
            </a:extLst>
          </p:cNvPr>
          <p:cNvGrpSpPr>
            <a:grpSpLocks noChangeAspect="1"/>
          </p:cNvGrpSpPr>
          <p:nvPr/>
        </p:nvGrpSpPr>
        <p:grpSpPr>
          <a:xfrm>
            <a:off x="8427761" y="1725560"/>
            <a:ext cx="743368" cy="743369"/>
            <a:chOff x="9848488" y="1598663"/>
            <a:chExt cx="1529050" cy="1529053"/>
          </a:xfrm>
        </p:grpSpPr>
        <p:sp>
          <p:nvSpPr>
            <p:cNvPr id="177" name="Oval 176">
              <a:extLst>
                <a:ext uri="{FF2B5EF4-FFF2-40B4-BE49-F238E27FC236}">
                  <a16:creationId xmlns:a16="http://schemas.microsoft.com/office/drawing/2014/main" xmlns="" id="{4AD34DAE-5761-E342-889B-A2B010752375}"/>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8" name="Freeform 177">
              <a:extLst>
                <a:ext uri="{FF2B5EF4-FFF2-40B4-BE49-F238E27FC236}">
                  <a16:creationId xmlns:a16="http://schemas.microsoft.com/office/drawing/2014/main" xmlns="" id="{8C04FE6F-F7D8-C94E-A8E4-2552F586A248}"/>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80" name="Shape 1163">
              <a:extLst>
                <a:ext uri="{FF2B5EF4-FFF2-40B4-BE49-F238E27FC236}">
                  <a16:creationId xmlns:a16="http://schemas.microsoft.com/office/drawing/2014/main" xmlns="" id="{322963DA-C618-0442-936D-3D00C2960113}"/>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a:grpSpLocks noChangeAspect="1"/>
          </p:cNvGrpSpPr>
          <p:nvPr/>
        </p:nvGrpSpPr>
        <p:grpSpPr>
          <a:xfrm>
            <a:off x="4339325" y="1353214"/>
            <a:ext cx="4374041" cy="1998965"/>
            <a:chOff x="4741778" y="1766455"/>
            <a:chExt cx="3407627" cy="1557307"/>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741778" y="2778631"/>
              <a:ext cx="3407627" cy="532363"/>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12000">
                  <a:schemeClr val="tx1">
                    <a:lumMod val="65000"/>
                    <a:lumOff val="35000"/>
                    <a:alpha val="0"/>
                  </a:schemeClr>
                </a:gs>
                <a:gs pos="87000">
                  <a:schemeClr val="tx1">
                    <a:lumMod val="75000"/>
                    <a:lumOff val="25000"/>
                    <a:alpha val="0"/>
                  </a:schemeClr>
                </a:gs>
                <a:gs pos="56000">
                  <a:schemeClr val="tx1">
                    <a:lumMod val="75000"/>
                    <a:lumOff val="25000"/>
                    <a:alpha val="9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148" name="Shape 329"/>
            <p:cNvPicPr preferRelativeResize="0">
              <a:picLocks noChangeAspect="1"/>
            </p:cNvPicPr>
            <p:nvPr/>
          </p:nvPicPr>
          <p:blipFill>
            <a:blip r:embed="rId6"/>
            <a:stretch>
              <a:fillRect/>
            </a:stretch>
          </p:blipFill>
          <p:spPr>
            <a:xfrm>
              <a:off x="5041465" y="1766455"/>
              <a:ext cx="2142855" cy="1557307"/>
            </a:xfrm>
            <a:prstGeom prst="rect">
              <a:avLst/>
            </a:prstGeom>
            <a:effectLst>
              <a:outerShdw blurRad="355600" dist="622300" dir="600000" sx="81000" sy="81000" algn="l" rotWithShape="0">
                <a:prstClr val="black">
                  <a:alpha val="23000"/>
                </a:prstClr>
              </a:outerShdw>
            </a:effectLst>
          </p:spPr>
        </p:pic>
      </p:grpSp>
      <p:grpSp>
        <p:nvGrpSpPr>
          <p:cNvPr id="165" name="Group 164">
            <a:extLst>
              <a:ext uri="{FF2B5EF4-FFF2-40B4-BE49-F238E27FC236}">
                <a16:creationId xmlns:a16="http://schemas.microsoft.com/office/drawing/2014/main" xmlns="" id="{65746BBA-12E2-B347-9D38-D096AB710C21}"/>
              </a:ext>
            </a:extLst>
          </p:cNvPr>
          <p:cNvGrpSpPr/>
          <p:nvPr/>
        </p:nvGrpSpPr>
        <p:grpSpPr>
          <a:xfrm>
            <a:off x="9719232" y="4444478"/>
            <a:ext cx="604562" cy="604562"/>
            <a:chOff x="9741877" y="4388624"/>
            <a:chExt cx="604562" cy="604562"/>
          </a:xfrm>
        </p:grpSpPr>
        <p:sp>
          <p:nvSpPr>
            <p:cNvPr id="179" name="Freeform 178">
              <a:extLst>
                <a:ext uri="{FF2B5EF4-FFF2-40B4-BE49-F238E27FC236}">
                  <a16:creationId xmlns:a16="http://schemas.microsoft.com/office/drawing/2014/main" xmlns="" id="{F9EB90FB-C9B0-764E-9514-207BBCA91B81}"/>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83" name="Freeform 182">
              <a:extLst>
                <a:ext uri="{FF2B5EF4-FFF2-40B4-BE49-F238E27FC236}">
                  <a16:creationId xmlns:a16="http://schemas.microsoft.com/office/drawing/2014/main" xmlns="" id="{3914284C-D832-9146-9AC1-F5363F4D9E42}"/>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13</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52" name="TextBox 151">
            <a:extLst>
              <a:ext uri="{FF2B5EF4-FFF2-40B4-BE49-F238E27FC236}">
                <a16:creationId xmlns:a16="http://schemas.microsoft.com/office/drawing/2014/main" xmlns="" id="{AC3B7580-06F3-CE42-9FEF-85D500EE384D}"/>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370099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500"/>
                                        <p:tgtEl>
                                          <p:spTgt spid="166"/>
                                        </p:tgtEl>
                                      </p:cBhvr>
                                    </p:animEffect>
                                  </p:childTnLst>
                                </p:cTn>
                              </p:par>
                              <p:par>
                                <p:cTn id="23" presetID="10" presetClass="entr" presetSubtype="0" fill="hold" nodeType="withEffect">
                                  <p:stCondLst>
                                    <p:cond delay="300"/>
                                  </p:stCondLst>
                                  <p:childTnLst>
                                    <p:set>
                                      <p:cBhvr>
                                        <p:cTn id="24" dur="1" fill="hold">
                                          <p:stCondLst>
                                            <p:cond delay="0"/>
                                          </p:stCondLst>
                                        </p:cTn>
                                        <p:tgtEl>
                                          <p:spTgt spid="153"/>
                                        </p:tgtEl>
                                        <p:attrNameLst>
                                          <p:attrName>style.visibility</p:attrName>
                                        </p:attrNameLst>
                                      </p:cBhvr>
                                      <p:to>
                                        <p:strVal val="visible"/>
                                      </p:to>
                                    </p:set>
                                    <p:animEffect transition="in" filter="fade">
                                      <p:cBhvr>
                                        <p:cTn id="25" dur="500"/>
                                        <p:tgtEl>
                                          <p:spTgt spid="153"/>
                                        </p:tgtEl>
                                      </p:cBhvr>
                                    </p:animEffect>
                                  </p:childTnLst>
                                </p:cTn>
                              </p:par>
                              <p:par>
                                <p:cTn id="26" presetID="10" presetClass="entr" presetSubtype="0" fill="hold" nodeType="withEffect">
                                  <p:stCondLst>
                                    <p:cond delay="30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nodeType="withEffect">
                                  <p:stCondLst>
                                    <p:cond delay="30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500"/>
                                        <p:tgtEl>
                                          <p:spTgt spid="176"/>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400"/>
                                        <p:tgtEl>
                                          <p:spTgt spid="116"/>
                                        </p:tgtEl>
                                      </p:cBhvr>
                                    </p:animEffect>
                                  </p:childTnLst>
                                </p:cTn>
                              </p:par>
                              <p:par>
                                <p:cTn id="103" presetID="23" presetClass="entr" presetSubtype="16" fill="hold" nodeType="withEffect">
                                  <p:stCondLst>
                                    <p:cond delay="200"/>
                                  </p:stCondLst>
                                  <p:childTnLst>
                                    <p:set>
                                      <p:cBhvr>
                                        <p:cTn id="104" dur="1" fill="hold">
                                          <p:stCondLst>
                                            <p:cond delay="0"/>
                                          </p:stCondLst>
                                        </p:cTn>
                                        <p:tgtEl>
                                          <p:spTgt spid="165"/>
                                        </p:tgtEl>
                                        <p:attrNameLst>
                                          <p:attrName>style.visibility</p:attrName>
                                        </p:attrNameLst>
                                      </p:cBhvr>
                                      <p:to>
                                        <p:strVal val="visible"/>
                                      </p:to>
                                    </p:set>
                                    <p:anim calcmode="lin" valueType="num">
                                      <p:cBhvr>
                                        <p:cTn id="105" dur="300" fill="hold"/>
                                        <p:tgtEl>
                                          <p:spTgt spid="165"/>
                                        </p:tgtEl>
                                        <p:attrNameLst>
                                          <p:attrName>ppt_w</p:attrName>
                                        </p:attrNameLst>
                                      </p:cBhvr>
                                      <p:tavLst>
                                        <p:tav tm="0">
                                          <p:val>
                                            <p:fltVal val="0"/>
                                          </p:val>
                                        </p:tav>
                                        <p:tav tm="100000">
                                          <p:val>
                                            <p:strVal val="#ppt_w"/>
                                          </p:val>
                                        </p:tav>
                                      </p:tavLst>
                                    </p:anim>
                                    <p:anim calcmode="lin" valueType="num">
                                      <p:cBhvr>
                                        <p:cTn id="106" dur="300" fill="hold"/>
                                        <p:tgtEl>
                                          <p:spTgt spid="165"/>
                                        </p:tgtEl>
                                        <p:attrNameLst>
                                          <p:attrName>ppt_h</p:attrName>
                                        </p:attrNameLst>
                                      </p:cBhvr>
                                      <p:tavLst>
                                        <p:tav tm="0">
                                          <p:val>
                                            <p:fltVal val="0"/>
                                          </p:val>
                                        </p:tav>
                                        <p:tav tm="100000">
                                          <p:val>
                                            <p:strVal val="#ppt_h"/>
                                          </p:val>
                                        </p:tav>
                                      </p:tavLst>
                                    </p:anim>
                                  </p:childTnLst>
                                </p:cTn>
                              </p:par>
                              <p:par>
                                <p:cTn id="107" presetID="10" presetClass="entr" presetSubtype="0" fill="hold" grpId="0" nodeType="withEffect">
                                  <p:stCondLst>
                                    <p:cond delay="200"/>
                                  </p:stCondLst>
                                  <p:childTnLst>
                                    <p:set>
                                      <p:cBhvr>
                                        <p:cTn id="108" dur="1" fill="hold">
                                          <p:stCondLst>
                                            <p:cond delay="0"/>
                                          </p:stCondLst>
                                        </p:cTn>
                                        <p:tgtEl>
                                          <p:spTgt spid="152"/>
                                        </p:tgtEl>
                                        <p:attrNameLst>
                                          <p:attrName>style.visibility</p:attrName>
                                        </p:attrNameLst>
                                      </p:cBhvr>
                                      <p:to>
                                        <p:strVal val="visible"/>
                                      </p:to>
                                    </p:set>
                                    <p:animEffect transition="in" filter="fade">
                                      <p:cBhvr>
                                        <p:cTn id="10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MS621dn</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25.000 </a:t>
            </a:r>
            <a:r>
              <a:rPr lang="en-US" sz="1200" dirty="0">
                <a:solidFill>
                  <a:srgbClr val="000000">
                    <a:lumMod val="50000"/>
                    <a:lumOff val="50000"/>
                  </a:srgbClr>
                </a:solidFill>
              </a:rPr>
              <a:t>páginas**</a:t>
            </a:r>
          </a:p>
        </p:txBody>
      </p:sp>
      <p:sp>
        <p:nvSpPr>
          <p:cNvPr id="116" name="Rectangle 115"/>
          <p:cNvSpPr/>
          <p:nvPr/>
        </p:nvSpPr>
        <p:spPr>
          <a:xfrm>
            <a:off x="9321346"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sp>
        <p:nvSpPr>
          <p:cNvPr id="117" name="Rectangle 116"/>
          <p:cNvSpPr/>
          <p:nvPr/>
        </p:nvSpPr>
        <p:spPr>
          <a:xfrm>
            <a:off x="7728874"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512 MB</a:t>
            </a:r>
          </a:p>
        </p:txBody>
      </p:sp>
      <p:sp>
        <p:nvSpPr>
          <p:cNvPr id="118" name="Rectangle 117"/>
          <p:cNvSpPr/>
          <p:nvPr/>
        </p:nvSpPr>
        <p:spPr>
          <a:xfrm>
            <a:off x="6149127"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2.300 </a:t>
            </a:r>
            <a:r>
              <a:rPr lang="en-US" sz="1200" dirty="0">
                <a:solidFill>
                  <a:srgbClr val="000000">
                    <a:lumMod val="50000"/>
                    <a:lumOff val="50000"/>
                  </a:srgbClr>
                </a:solidFill>
              </a:rPr>
              <a:t>páginas</a:t>
            </a:r>
          </a:p>
        </p:txBody>
      </p:sp>
      <p:sp>
        <p:nvSpPr>
          <p:cNvPr id="119" name="Rectangle 118"/>
          <p:cNvSpPr/>
          <p:nvPr/>
        </p:nvSpPr>
        <p:spPr>
          <a:xfrm>
            <a:off x="4576193"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LCD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2,4 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6 cm)</a:t>
            </a:r>
          </a:p>
        </p:txBody>
      </p:sp>
      <p:sp>
        <p:nvSpPr>
          <p:cNvPr id="120" name="Rectangle 119"/>
          <p:cNvSpPr/>
          <p:nvPr/>
        </p:nvSpPr>
        <p:spPr>
          <a:xfrm>
            <a:off x="1414070"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50 </a:t>
            </a:r>
            <a:r>
              <a:rPr lang="en-US" sz="1200" dirty="0">
                <a:solidFill>
                  <a:srgbClr val="000000">
                    <a:lumMod val="50000"/>
                    <a:lumOff val="50000"/>
                  </a:srgbClr>
                </a:solidFill>
              </a:rPr>
              <a:t>(47) páginas por minuto (ppm)*</a:t>
            </a: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153" name="Group 152">
            <a:extLst>
              <a:ext uri="{FF2B5EF4-FFF2-40B4-BE49-F238E27FC236}">
                <a16:creationId xmlns:a16="http://schemas.microsoft.com/office/drawing/2014/main" xmlns="" id="{ED285180-5386-A448-B379-CAFC8CB157E3}"/>
              </a:ext>
            </a:extLst>
          </p:cNvPr>
          <p:cNvGrpSpPr>
            <a:grpSpLocks noChangeAspect="1"/>
          </p:cNvGrpSpPr>
          <p:nvPr/>
        </p:nvGrpSpPr>
        <p:grpSpPr>
          <a:xfrm>
            <a:off x="3574758" y="730321"/>
            <a:ext cx="1787308" cy="1787310"/>
            <a:chOff x="1694818" y="3355313"/>
            <a:chExt cx="774497" cy="774498"/>
          </a:xfrm>
        </p:grpSpPr>
        <p:sp>
          <p:nvSpPr>
            <p:cNvPr id="154" name="Oval 153">
              <a:extLst>
                <a:ext uri="{FF2B5EF4-FFF2-40B4-BE49-F238E27FC236}">
                  <a16:creationId xmlns:a16="http://schemas.microsoft.com/office/drawing/2014/main" xmlns="" id="{0C48E8B9-834A-3F4D-8129-E873533A953F}"/>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5" name="Group 154">
              <a:extLst>
                <a:ext uri="{FF2B5EF4-FFF2-40B4-BE49-F238E27FC236}">
                  <a16:creationId xmlns:a16="http://schemas.microsoft.com/office/drawing/2014/main" xmlns="" id="{4D443A06-91C0-0242-84FC-F6F4F20B7A6B}"/>
                </a:ext>
              </a:extLst>
            </p:cNvPr>
            <p:cNvGrpSpPr/>
            <p:nvPr/>
          </p:nvGrpSpPr>
          <p:grpSpPr>
            <a:xfrm>
              <a:off x="1843133" y="3507954"/>
              <a:ext cx="477869" cy="535134"/>
              <a:chOff x="1865155" y="3478893"/>
              <a:chExt cx="525655" cy="588647"/>
            </a:xfrm>
          </p:grpSpPr>
          <p:sp>
            <p:nvSpPr>
              <p:cNvPr id="156" name="Freeform 155">
                <a:extLst>
                  <a:ext uri="{FF2B5EF4-FFF2-40B4-BE49-F238E27FC236}">
                    <a16:creationId xmlns:a16="http://schemas.microsoft.com/office/drawing/2014/main" xmlns="" id="{17734177-5D63-B048-A54F-491E5879CF61}"/>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7" name="Group 156">
                <a:extLst>
                  <a:ext uri="{FF2B5EF4-FFF2-40B4-BE49-F238E27FC236}">
                    <a16:creationId xmlns:a16="http://schemas.microsoft.com/office/drawing/2014/main" xmlns="" id="{B06B7D2F-DBAE-9748-8548-3858D88EF004}"/>
                  </a:ext>
                </a:extLst>
              </p:cNvPr>
              <p:cNvGrpSpPr/>
              <p:nvPr/>
            </p:nvGrpSpPr>
            <p:grpSpPr>
              <a:xfrm>
                <a:off x="1988039" y="3551960"/>
                <a:ext cx="279889" cy="330323"/>
                <a:chOff x="2006122" y="615726"/>
                <a:chExt cx="1256477" cy="1482883"/>
              </a:xfrm>
              <a:solidFill>
                <a:schemeClr val="accent2"/>
              </a:solidFill>
            </p:grpSpPr>
            <p:sp>
              <p:nvSpPr>
                <p:cNvPr id="158" name="Rounded Rectangle 157">
                  <a:extLst>
                    <a:ext uri="{FF2B5EF4-FFF2-40B4-BE49-F238E27FC236}">
                      <a16:creationId xmlns:a16="http://schemas.microsoft.com/office/drawing/2014/main" xmlns="" id="{2B33DB75-0A77-6A48-A066-56E16A599E40}"/>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9" name="Block Arc 79">
                  <a:extLst>
                    <a:ext uri="{FF2B5EF4-FFF2-40B4-BE49-F238E27FC236}">
                      <a16:creationId xmlns:a16="http://schemas.microsoft.com/office/drawing/2014/main" xmlns="" id="{B811EE34-0176-4247-A533-D6000947108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60" name="Group 159">
            <a:extLst>
              <a:ext uri="{FF2B5EF4-FFF2-40B4-BE49-F238E27FC236}">
                <a16:creationId xmlns:a16="http://schemas.microsoft.com/office/drawing/2014/main" xmlns="" id="{DCBEEAF6-E571-1548-80CF-772C8A0B8C82}"/>
              </a:ext>
            </a:extLst>
          </p:cNvPr>
          <p:cNvGrpSpPr>
            <a:grpSpLocks noChangeAspect="1"/>
          </p:cNvGrpSpPr>
          <p:nvPr/>
        </p:nvGrpSpPr>
        <p:grpSpPr>
          <a:xfrm>
            <a:off x="7153907" y="1009021"/>
            <a:ext cx="1549323" cy="1549323"/>
            <a:chOff x="910667" y="2570562"/>
            <a:chExt cx="914400" cy="914638"/>
          </a:xfrm>
        </p:grpSpPr>
        <p:sp>
          <p:nvSpPr>
            <p:cNvPr id="161" name="Oval 160">
              <a:extLst>
                <a:ext uri="{FF2B5EF4-FFF2-40B4-BE49-F238E27FC236}">
                  <a16:creationId xmlns:a16="http://schemas.microsoft.com/office/drawing/2014/main" xmlns="" id="{9BA394AB-9DED-6E47-B08A-D0FF7FABE327}"/>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62" name="Group 161">
              <a:extLst>
                <a:ext uri="{FF2B5EF4-FFF2-40B4-BE49-F238E27FC236}">
                  <a16:creationId xmlns:a16="http://schemas.microsoft.com/office/drawing/2014/main" xmlns="" id="{6FE9C2C3-6FC5-2A4E-B1B5-DDEDDCEA5A29}"/>
                </a:ext>
              </a:extLst>
            </p:cNvPr>
            <p:cNvGrpSpPr/>
            <p:nvPr/>
          </p:nvGrpSpPr>
          <p:grpSpPr>
            <a:xfrm rot="21284100">
              <a:off x="1100683" y="2763521"/>
              <a:ext cx="595344" cy="510526"/>
              <a:chOff x="1048598" y="2765916"/>
              <a:chExt cx="649681" cy="557122"/>
            </a:xfrm>
          </p:grpSpPr>
          <p:sp>
            <p:nvSpPr>
              <p:cNvPr id="163" name="L-Shape 162">
                <a:extLst>
                  <a:ext uri="{FF2B5EF4-FFF2-40B4-BE49-F238E27FC236}">
                    <a16:creationId xmlns:a16="http://schemas.microsoft.com/office/drawing/2014/main" xmlns="" id="{E73C265D-8F70-B34D-8BBC-E47486E653A6}"/>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4" name="Rectangle 73">
                <a:extLst>
                  <a:ext uri="{FF2B5EF4-FFF2-40B4-BE49-F238E27FC236}">
                    <a16:creationId xmlns:a16="http://schemas.microsoft.com/office/drawing/2014/main" xmlns="" id="{75815E73-8621-6E47-B12C-F2E9A52FCB66}"/>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6" name="Group 165">
            <a:extLst>
              <a:ext uri="{FF2B5EF4-FFF2-40B4-BE49-F238E27FC236}">
                <a16:creationId xmlns:a16="http://schemas.microsoft.com/office/drawing/2014/main" xmlns="" id="{E2800B98-33EE-D040-B4CD-7118E363A603}"/>
              </a:ext>
            </a:extLst>
          </p:cNvPr>
          <p:cNvGrpSpPr>
            <a:grpSpLocks noChangeAspect="1"/>
          </p:cNvGrpSpPr>
          <p:nvPr/>
        </p:nvGrpSpPr>
        <p:grpSpPr>
          <a:xfrm>
            <a:off x="3279160" y="1781633"/>
            <a:ext cx="802366" cy="802367"/>
            <a:chOff x="989523" y="2550188"/>
            <a:chExt cx="640080" cy="640081"/>
          </a:xfrm>
        </p:grpSpPr>
        <p:sp>
          <p:nvSpPr>
            <p:cNvPr id="167" name="Oval 166">
              <a:extLst>
                <a:ext uri="{FF2B5EF4-FFF2-40B4-BE49-F238E27FC236}">
                  <a16:creationId xmlns:a16="http://schemas.microsoft.com/office/drawing/2014/main" xmlns="" id="{6DE3CD6B-3FB6-C647-931D-B292CDC57B66}"/>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8" name="Group 167">
              <a:extLst>
                <a:ext uri="{FF2B5EF4-FFF2-40B4-BE49-F238E27FC236}">
                  <a16:creationId xmlns:a16="http://schemas.microsoft.com/office/drawing/2014/main" xmlns="" id="{1359F767-7AB6-E94F-9624-246A23AAC5E0}"/>
                </a:ext>
              </a:extLst>
            </p:cNvPr>
            <p:cNvGrpSpPr/>
            <p:nvPr/>
          </p:nvGrpSpPr>
          <p:grpSpPr>
            <a:xfrm>
              <a:off x="1052932" y="2609485"/>
              <a:ext cx="509891" cy="509891"/>
              <a:chOff x="1850848" y="5311874"/>
              <a:chExt cx="1022910" cy="1022910"/>
            </a:xfrm>
            <a:solidFill>
              <a:schemeClr val="bg1"/>
            </a:solidFill>
          </p:grpSpPr>
          <p:sp>
            <p:nvSpPr>
              <p:cNvPr id="169" name="Rounded Rectangle 168">
                <a:extLst>
                  <a:ext uri="{FF2B5EF4-FFF2-40B4-BE49-F238E27FC236}">
                    <a16:creationId xmlns:a16="http://schemas.microsoft.com/office/drawing/2014/main" xmlns="" id="{6C161DA4-551F-BA48-9FAF-FBEA56876C11}"/>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Rounded Rectangle 169">
                <a:extLst>
                  <a:ext uri="{FF2B5EF4-FFF2-40B4-BE49-F238E27FC236}">
                    <a16:creationId xmlns:a16="http://schemas.microsoft.com/office/drawing/2014/main" xmlns="" id="{E4B82556-9A65-EF40-8A82-C3E5AE09D8F9}"/>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1" name="Rounded Rectangle 170">
                <a:extLst>
                  <a:ext uri="{FF2B5EF4-FFF2-40B4-BE49-F238E27FC236}">
                    <a16:creationId xmlns:a16="http://schemas.microsoft.com/office/drawing/2014/main" xmlns="" id="{ABDC0C55-1B6B-E344-B14F-09DBFACFC268}"/>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171">
                <a:extLst>
                  <a:ext uri="{FF2B5EF4-FFF2-40B4-BE49-F238E27FC236}">
                    <a16:creationId xmlns:a16="http://schemas.microsoft.com/office/drawing/2014/main" xmlns="" id="{52383CFB-B5D9-4443-AFF7-6A69A96E93B8}"/>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3" name="Donut 172">
                <a:extLst>
                  <a:ext uri="{FF2B5EF4-FFF2-40B4-BE49-F238E27FC236}">
                    <a16:creationId xmlns:a16="http://schemas.microsoft.com/office/drawing/2014/main" xmlns="" id="{D1B64C8F-B71B-FF49-932B-84B3462A7B73}"/>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4" name="Rounded Rectangle 287">
                <a:extLst>
                  <a:ext uri="{FF2B5EF4-FFF2-40B4-BE49-F238E27FC236}">
                    <a16:creationId xmlns:a16="http://schemas.microsoft.com/office/drawing/2014/main" xmlns="" id="{E5724BAA-FA82-B949-B885-543537AA637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5" name="Rounded Rectangle 287">
                <a:extLst>
                  <a:ext uri="{FF2B5EF4-FFF2-40B4-BE49-F238E27FC236}">
                    <a16:creationId xmlns:a16="http://schemas.microsoft.com/office/drawing/2014/main" xmlns="" id="{5F34778E-8540-514E-A867-98171297C2C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6" name="Group 175">
            <a:extLst>
              <a:ext uri="{FF2B5EF4-FFF2-40B4-BE49-F238E27FC236}">
                <a16:creationId xmlns:a16="http://schemas.microsoft.com/office/drawing/2014/main" xmlns="" id="{DF1FBDE8-21C4-F846-A82F-915BA10D957B}"/>
              </a:ext>
            </a:extLst>
          </p:cNvPr>
          <p:cNvGrpSpPr>
            <a:grpSpLocks noChangeAspect="1"/>
          </p:cNvGrpSpPr>
          <p:nvPr/>
        </p:nvGrpSpPr>
        <p:grpSpPr>
          <a:xfrm>
            <a:off x="8427761" y="1725560"/>
            <a:ext cx="743368" cy="743369"/>
            <a:chOff x="9848488" y="1598663"/>
            <a:chExt cx="1529050" cy="1529053"/>
          </a:xfrm>
        </p:grpSpPr>
        <p:sp>
          <p:nvSpPr>
            <p:cNvPr id="177" name="Oval 176">
              <a:extLst>
                <a:ext uri="{FF2B5EF4-FFF2-40B4-BE49-F238E27FC236}">
                  <a16:creationId xmlns:a16="http://schemas.microsoft.com/office/drawing/2014/main" xmlns="" id="{4AD34DAE-5761-E342-889B-A2B010752375}"/>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8" name="Freeform 177">
              <a:extLst>
                <a:ext uri="{FF2B5EF4-FFF2-40B4-BE49-F238E27FC236}">
                  <a16:creationId xmlns:a16="http://schemas.microsoft.com/office/drawing/2014/main" xmlns="" id="{8C04FE6F-F7D8-C94E-A8E4-2552F586A248}"/>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80" name="Shape 1163">
              <a:extLst>
                <a:ext uri="{FF2B5EF4-FFF2-40B4-BE49-F238E27FC236}">
                  <a16:creationId xmlns:a16="http://schemas.microsoft.com/office/drawing/2014/main" xmlns="" id="{322963DA-C618-0442-936D-3D00C2960113}"/>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a:grpSpLocks noChangeAspect="1"/>
          </p:cNvGrpSpPr>
          <p:nvPr/>
        </p:nvGrpSpPr>
        <p:grpSpPr>
          <a:xfrm>
            <a:off x="4339325" y="1188703"/>
            <a:ext cx="4374041" cy="2200460"/>
            <a:chOff x="4741778" y="1631164"/>
            <a:chExt cx="3407627" cy="1714278"/>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741778" y="2548775"/>
              <a:ext cx="3407627" cy="762219"/>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7627" h="762219">
                  <a:moveTo>
                    <a:pt x="0" y="509034"/>
                  </a:moveTo>
                  <a:lnTo>
                    <a:pt x="820570" y="0"/>
                  </a:lnTo>
                  <a:lnTo>
                    <a:pt x="3407627" y="349183"/>
                  </a:lnTo>
                  <a:lnTo>
                    <a:pt x="2949609" y="759291"/>
                  </a:lnTo>
                  <a:lnTo>
                    <a:pt x="1581985" y="762219"/>
                  </a:lnTo>
                  <a:lnTo>
                    <a:pt x="0" y="509034"/>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148" name="Shape 329"/>
            <p:cNvPicPr preferRelativeResize="0">
              <a:picLocks noChangeAspect="1"/>
            </p:cNvPicPr>
            <p:nvPr/>
          </p:nvPicPr>
          <p:blipFill>
            <a:blip r:embed="rId6"/>
            <a:stretch>
              <a:fillRect/>
            </a:stretch>
          </p:blipFill>
          <p:spPr>
            <a:xfrm>
              <a:off x="5024572" y="1631164"/>
              <a:ext cx="2142855" cy="1714278"/>
            </a:xfrm>
            <a:prstGeom prst="rect">
              <a:avLst/>
            </a:prstGeom>
            <a:effectLst>
              <a:outerShdw blurRad="355600" dist="622300" dir="600000" sx="81000" sy="81000" algn="l" rotWithShape="0">
                <a:prstClr val="black">
                  <a:alpha val="23000"/>
                </a:prstClr>
              </a:outerShdw>
            </a:effectLst>
          </p:spPr>
        </p:pic>
      </p:grpSp>
      <p:grpSp>
        <p:nvGrpSpPr>
          <p:cNvPr id="165" name="Group 164">
            <a:extLst>
              <a:ext uri="{FF2B5EF4-FFF2-40B4-BE49-F238E27FC236}">
                <a16:creationId xmlns:a16="http://schemas.microsoft.com/office/drawing/2014/main" xmlns="" id="{65746BBA-12E2-B347-9D38-D096AB710C21}"/>
              </a:ext>
            </a:extLst>
          </p:cNvPr>
          <p:cNvGrpSpPr/>
          <p:nvPr/>
        </p:nvGrpSpPr>
        <p:grpSpPr>
          <a:xfrm>
            <a:off x="9719232" y="4444478"/>
            <a:ext cx="604562" cy="604562"/>
            <a:chOff x="9741877" y="4388624"/>
            <a:chExt cx="604562" cy="604562"/>
          </a:xfrm>
        </p:grpSpPr>
        <p:sp>
          <p:nvSpPr>
            <p:cNvPr id="179" name="Freeform 178">
              <a:extLst>
                <a:ext uri="{FF2B5EF4-FFF2-40B4-BE49-F238E27FC236}">
                  <a16:creationId xmlns:a16="http://schemas.microsoft.com/office/drawing/2014/main" xmlns="" id="{F9EB90FB-C9B0-764E-9514-207BBCA91B81}"/>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83" name="Freeform 182">
              <a:extLst>
                <a:ext uri="{FF2B5EF4-FFF2-40B4-BE49-F238E27FC236}">
                  <a16:creationId xmlns:a16="http://schemas.microsoft.com/office/drawing/2014/main" xmlns="" id="{3914284C-D832-9146-9AC1-F5363F4D9E42}"/>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14</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52" name="TextBox 151">
            <a:extLst>
              <a:ext uri="{FF2B5EF4-FFF2-40B4-BE49-F238E27FC236}">
                <a16:creationId xmlns:a16="http://schemas.microsoft.com/office/drawing/2014/main" xmlns="" id="{677354AC-9BA8-5A4C-966C-445336277252}"/>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2067276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500"/>
                                        <p:tgtEl>
                                          <p:spTgt spid="166"/>
                                        </p:tgtEl>
                                      </p:cBhvr>
                                    </p:animEffect>
                                  </p:childTnLst>
                                </p:cTn>
                              </p:par>
                              <p:par>
                                <p:cTn id="23" presetID="10" presetClass="entr" presetSubtype="0" fill="hold" nodeType="withEffect">
                                  <p:stCondLst>
                                    <p:cond delay="300"/>
                                  </p:stCondLst>
                                  <p:childTnLst>
                                    <p:set>
                                      <p:cBhvr>
                                        <p:cTn id="24" dur="1" fill="hold">
                                          <p:stCondLst>
                                            <p:cond delay="0"/>
                                          </p:stCondLst>
                                        </p:cTn>
                                        <p:tgtEl>
                                          <p:spTgt spid="153"/>
                                        </p:tgtEl>
                                        <p:attrNameLst>
                                          <p:attrName>style.visibility</p:attrName>
                                        </p:attrNameLst>
                                      </p:cBhvr>
                                      <p:to>
                                        <p:strVal val="visible"/>
                                      </p:to>
                                    </p:set>
                                    <p:animEffect transition="in" filter="fade">
                                      <p:cBhvr>
                                        <p:cTn id="25" dur="500"/>
                                        <p:tgtEl>
                                          <p:spTgt spid="153"/>
                                        </p:tgtEl>
                                      </p:cBhvr>
                                    </p:animEffect>
                                  </p:childTnLst>
                                </p:cTn>
                              </p:par>
                              <p:par>
                                <p:cTn id="26" presetID="10" presetClass="entr" presetSubtype="0" fill="hold" nodeType="withEffect">
                                  <p:stCondLst>
                                    <p:cond delay="30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nodeType="withEffect">
                                  <p:stCondLst>
                                    <p:cond delay="30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500"/>
                                        <p:tgtEl>
                                          <p:spTgt spid="176"/>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400"/>
                                        <p:tgtEl>
                                          <p:spTgt spid="116"/>
                                        </p:tgtEl>
                                      </p:cBhvr>
                                    </p:animEffect>
                                  </p:childTnLst>
                                </p:cTn>
                              </p:par>
                              <p:par>
                                <p:cTn id="103" presetID="23" presetClass="entr" presetSubtype="16" fill="hold" nodeType="withEffect">
                                  <p:stCondLst>
                                    <p:cond delay="200"/>
                                  </p:stCondLst>
                                  <p:childTnLst>
                                    <p:set>
                                      <p:cBhvr>
                                        <p:cTn id="104" dur="1" fill="hold">
                                          <p:stCondLst>
                                            <p:cond delay="0"/>
                                          </p:stCondLst>
                                        </p:cTn>
                                        <p:tgtEl>
                                          <p:spTgt spid="165"/>
                                        </p:tgtEl>
                                        <p:attrNameLst>
                                          <p:attrName>style.visibility</p:attrName>
                                        </p:attrNameLst>
                                      </p:cBhvr>
                                      <p:to>
                                        <p:strVal val="visible"/>
                                      </p:to>
                                    </p:set>
                                    <p:anim calcmode="lin" valueType="num">
                                      <p:cBhvr>
                                        <p:cTn id="105" dur="300" fill="hold"/>
                                        <p:tgtEl>
                                          <p:spTgt spid="165"/>
                                        </p:tgtEl>
                                        <p:attrNameLst>
                                          <p:attrName>ppt_w</p:attrName>
                                        </p:attrNameLst>
                                      </p:cBhvr>
                                      <p:tavLst>
                                        <p:tav tm="0">
                                          <p:val>
                                            <p:fltVal val="0"/>
                                          </p:val>
                                        </p:tav>
                                        <p:tav tm="100000">
                                          <p:val>
                                            <p:strVal val="#ppt_w"/>
                                          </p:val>
                                        </p:tav>
                                      </p:tavLst>
                                    </p:anim>
                                    <p:anim calcmode="lin" valueType="num">
                                      <p:cBhvr>
                                        <p:cTn id="106" dur="300" fill="hold"/>
                                        <p:tgtEl>
                                          <p:spTgt spid="165"/>
                                        </p:tgtEl>
                                        <p:attrNameLst>
                                          <p:attrName>ppt_h</p:attrName>
                                        </p:attrNameLst>
                                      </p:cBhvr>
                                      <p:tavLst>
                                        <p:tav tm="0">
                                          <p:val>
                                            <p:fltVal val="0"/>
                                          </p:val>
                                        </p:tav>
                                        <p:tav tm="100000">
                                          <p:val>
                                            <p:strVal val="#ppt_h"/>
                                          </p:val>
                                        </p:tav>
                                      </p:tavLst>
                                    </p:anim>
                                  </p:childTnLst>
                                </p:cTn>
                              </p:par>
                              <p:par>
                                <p:cTn id="107" presetID="10" presetClass="entr" presetSubtype="0" fill="hold" grpId="0" nodeType="withEffect">
                                  <p:stCondLst>
                                    <p:cond delay="200"/>
                                  </p:stCondLst>
                                  <p:childTnLst>
                                    <p:set>
                                      <p:cBhvr>
                                        <p:cTn id="108" dur="1" fill="hold">
                                          <p:stCondLst>
                                            <p:cond delay="0"/>
                                          </p:stCondLst>
                                        </p:cTn>
                                        <p:tgtEl>
                                          <p:spTgt spid="152"/>
                                        </p:tgtEl>
                                        <p:attrNameLst>
                                          <p:attrName>style.visibility</p:attrName>
                                        </p:attrNameLst>
                                      </p:cBhvr>
                                      <p:to>
                                        <p:strVal val="visible"/>
                                      </p:to>
                                    </p:set>
                                    <p:animEffect transition="in" filter="fade">
                                      <p:cBhvr>
                                        <p:cTn id="10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MS622de</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25.000 </a:t>
            </a:r>
            <a:r>
              <a:rPr lang="en-US" sz="1200" dirty="0">
                <a:solidFill>
                  <a:srgbClr val="000000">
                    <a:lumMod val="50000"/>
                    <a:lumOff val="50000"/>
                  </a:srgbClr>
                </a:solidFill>
              </a:rPr>
              <a:t>páginas**</a:t>
            </a:r>
          </a:p>
        </p:txBody>
      </p:sp>
      <p:sp>
        <p:nvSpPr>
          <p:cNvPr id="116" name="Rectangle 115"/>
          <p:cNvSpPr/>
          <p:nvPr/>
        </p:nvSpPr>
        <p:spPr>
          <a:xfrm>
            <a:off x="9321346"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sp>
        <p:nvSpPr>
          <p:cNvPr id="117" name="Rectangle 116"/>
          <p:cNvSpPr/>
          <p:nvPr/>
        </p:nvSpPr>
        <p:spPr>
          <a:xfrm>
            <a:off x="7728874"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1 GB</a:t>
            </a:r>
          </a:p>
        </p:txBody>
      </p:sp>
      <p:sp>
        <p:nvSpPr>
          <p:cNvPr id="118" name="Rectangle 117"/>
          <p:cNvSpPr/>
          <p:nvPr/>
        </p:nvSpPr>
        <p:spPr>
          <a:xfrm>
            <a:off x="6149127"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2.300 </a:t>
            </a:r>
            <a:r>
              <a:rPr lang="en-US" sz="1200" dirty="0">
                <a:solidFill>
                  <a:srgbClr val="000000">
                    <a:lumMod val="50000"/>
                    <a:lumOff val="50000"/>
                  </a:srgbClr>
                </a:solidFill>
              </a:rPr>
              <a:t>páginas</a:t>
            </a:r>
          </a:p>
        </p:txBody>
      </p:sp>
      <p:sp>
        <p:nvSpPr>
          <p:cNvPr id="119" name="Rectangle 118"/>
          <p:cNvSpPr/>
          <p:nvPr/>
        </p:nvSpPr>
        <p:spPr>
          <a:xfrm>
            <a:off x="4576193"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táctil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e-Task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4,3 pulgadas (10,9 cm)</a:t>
            </a:r>
          </a:p>
        </p:txBody>
      </p:sp>
      <p:sp>
        <p:nvSpPr>
          <p:cNvPr id="120" name="Rectangle 119"/>
          <p:cNvSpPr/>
          <p:nvPr/>
        </p:nvSpPr>
        <p:spPr>
          <a:xfrm>
            <a:off x="1414070" y="5133504"/>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50 </a:t>
            </a:r>
            <a:r>
              <a:rPr lang="en-US" sz="1200" dirty="0">
                <a:solidFill>
                  <a:srgbClr val="000000">
                    <a:lumMod val="50000"/>
                    <a:lumOff val="50000"/>
                  </a:srgbClr>
                </a:solidFill>
              </a:rPr>
              <a:t>(47) páginas por minuto (ppm)*</a:t>
            </a: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153" name="Group 152">
            <a:extLst>
              <a:ext uri="{FF2B5EF4-FFF2-40B4-BE49-F238E27FC236}">
                <a16:creationId xmlns:a16="http://schemas.microsoft.com/office/drawing/2014/main" xmlns="" id="{ED285180-5386-A448-B379-CAFC8CB157E3}"/>
              </a:ext>
            </a:extLst>
          </p:cNvPr>
          <p:cNvGrpSpPr>
            <a:grpSpLocks noChangeAspect="1"/>
          </p:cNvGrpSpPr>
          <p:nvPr/>
        </p:nvGrpSpPr>
        <p:grpSpPr>
          <a:xfrm>
            <a:off x="3574758" y="730321"/>
            <a:ext cx="1787308" cy="1787310"/>
            <a:chOff x="1694818" y="3355313"/>
            <a:chExt cx="774497" cy="774498"/>
          </a:xfrm>
        </p:grpSpPr>
        <p:sp>
          <p:nvSpPr>
            <p:cNvPr id="154" name="Oval 153">
              <a:extLst>
                <a:ext uri="{FF2B5EF4-FFF2-40B4-BE49-F238E27FC236}">
                  <a16:creationId xmlns:a16="http://schemas.microsoft.com/office/drawing/2014/main" xmlns="" id="{0C48E8B9-834A-3F4D-8129-E873533A953F}"/>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5" name="Group 154">
              <a:extLst>
                <a:ext uri="{FF2B5EF4-FFF2-40B4-BE49-F238E27FC236}">
                  <a16:creationId xmlns:a16="http://schemas.microsoft.com/office/drawing/2014/main" xmlns="" id="{4D443A06-91C0-0242-84FC-F6F4F20B7A6B}"/>
                </a:ext>
              </a:extLst>
            </p:cNvPr>
            <p:cNvGrpSpPr/>
            <p:nvPr/>
          </p:nvGrpSpPr>
          <p:grpSpPr>
            <a:xfrm>
              <a:off x="1843133" y="3507954"/>
              <a:ext cx="477869" cy="535134"/>
              <a:chOff x="1865155" y="3478893"/>
              <a:chExt cx="525655" cy="588647"/>
            </a:xfrm>
          </p:grpSpPr>
          <p:sp>
            <p:nvSpPr>
              <p:cNvPr id="156" name="Freeform 155">
                <a:extLst>
                  <a:ext uri="{FF2B5EF4-FFF2-40B4-BE49-F238E27FC236}">
                    <a16:creationId xmlns:a16="http://schemas.microsoft.com/office/drawing/2014/main" xmlns="" id="{17734177-5D63-B048-A54F-491E5879CF61}"/>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7" name="Group 156">
                <a:extLst>
                  <a:ext uri="{FF2B5EF4-FFF2-40B4-BE49-F238E27FC236}">
                    <a16:creationId xmlns:a16="http://schemas.microsoft.com/office/drawing/2014/main" xmlns="" id="{B06B7D2F-DBAE-9748-8548-3858D88EF004}"/>
                  </a:ext>
                </a:extLst>
              </p:cNvPr>
              <p:cNvGrpSpPr/>
              <p:nvPr/>
            </p:nvGrpSpPr>
            <p:grpSpPr>
              <a:xfrm>
                <a:off x="1988039" y="3551960"/>
                <a:ext cx="279889" cy="330323"/>
                <a:chOff x="2006122" y="615726"/>
                <a:chExt cx="1256477" cy="1482883"/>
              </a:xfrm>
              <a:solidFill>
                <a:schemeClr val="accent2"/>
              </a:solidFill>
            </p:grpSpPr>
            <p:sp>
              <p:nvSpPr>
                <p:cNvPr id="158" name="Rounded Rectangle 157">
                  <a:extLst>
                    <a:ext uri="{FF2B5EF4-FFF2-40B4-BE49-F238E27FC236}">
                      <a16:creationId xmlns:a16="http://schemas.microsoft.com/office/drawing/2014/main" xmlns="" id="{2B33DB75-0A77-6A48-A066-56E16A599E40}"/>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9" name="Block Arc 79">
                  <a:extLst>
                    <a:ext uri="{FF2B5EF4-FFF2-40B4-BE49-F238E27FC236}">
                      <a16:creationId xmlns:a16="http://schemas.microsoft.com/office/drawing/2014/main" xmlns="" id="{B811EE34-0176-4247-A533-D6000947108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60" name="Group 159">
            <a:extLst>
              <a:ext uri="{FF2B5EF4-FFF2-40B4-BE49-F238E27FC236}">
                <a16:creationId xmlns:a16="http://schemas.microsoft.com/office/drawing/2014/main" xmlns="" id="{DCBEEAF6-E571-1548-80CF-772C8A0B8C82}"/>
              </a:ext>
            </a:extLst>
          </p:cNvPr>
          <p:cNvGrpSpPr>
            <a:grpSpLocks noChangeAspect="1"/>
          </p:cNvGrpSpPr>
          <p:nvPr/>
        </p:nvGrpSpPr>
        <p:grpSpPr>
          <a:xfrm>
            <a:off x="7153907" y="1009021"/>
            <a:ext cx="1549323" cy="1549323"/>
            <a:chOff x="910667" y="2570562"/>
            <a:chExt cx="914400" cy="914638"/>
          </a:xfrm>
        </p:grpSpPr>
        <p:sp>
          <p:nvSpPr>
            <p:cNvPr id="161" name="Oval 160">
              <a:extLst>
                <a:ext uri="{FF2B5EF4-FFF2-40B4-BE49-F238E27FC236}">
                  <a16:creationId xmlns:a16="http://schemas.microsoft.com/office/drawing/2014/main" xmlns="" id="{9BA394AB-9DED-6E47-B08A-D0FF7FABE327}"/>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62" name="Group 161">
              <a:extLst>
                <a:ext uri="{FF2B5EF4-FFF2-40B4-BE49-F238E27FC236}">
                  <a16:creationId xmlns:a16="http://schemas.microsoft.com/office/drawing/2014/main" xmlns="" id="{6FE9C2C3-6FC5-2A4E-B1B5-DDEDDCEA5A29}"/>
                </a:ext>
              </a:extLst>
            </p:cNvPr>
            <p:cNvGrpSpPr/>
            <p:nvPr/>
          </p:nvGrpSpPr>
          <p:grpSpPr>
            <a:xfrm rot="21284100">
              <a:off x="1100683" y="2763521"/>
              <a:ext cx="595344" cy="510526"/>
              <a:chOff x="1048598" y="2765916"/>
              <a:chExt cx="649681" cy="557122"/>
            </a:xfrm>
          </p:grpSpPr>
          <p:sp>
            <p:nvSpPr>
              <p:cNvPr id="163" name="L-Shape 162">
                <a:extLst>
                  <a:ext uri="{FF2B5EF4-FFF2-40B4-BE49-F238E27FC236}">
                    <a16:creationId xmlns:a16="http://schemas.microsoft.com/office/drawing/2014/main" xmlns="" id="{E73C265D-8F70-B34D-8BBC-E47486E653A6}"/>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4" name="Rectangle 73">
                <a:extLst>
                  <a:ext uri="{FF2B5EF4-FFF2-40B4-BE49-F238E27FC236}">
                    <a16:creationId xmlns:a16="http://schemas.microsoft.com/office/drawing/2014/main" xmlns="" id="{75815E73-8621-6E47-B12C-F2E9A52FCB66}"/>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6" name="Group 165">
            <a:extLst>
              <a:ext uri="{FF2B5EF4-FFF2-40B4-BE49-F238E27FC236}">
                <a16:creationId xmlns:a16="http://schemas.microsoft.com/office/drawing/2014/main" xmlns="" id="{E2800B98-33EE-D040-B4CD-7118E363A603}"/>
              </a:ext>
            </a:extLst>
          </p:cNvPr>
          <p:cNvGrpSpPr>
            <a:grpSpLocks noChangeAspect="1"/>
          </p:cNvGrpSpPr>
          <p:nvPr/>
        </p:nvGrpSpPr>
        <p:grpSpPr>
          <a:xfrm>
            <a:off x="3279160" y="1781633"/>
            <a:ext cx="802366" cy="802367"/>
            <a:chOff x="989523" y="2550188"/>
            <a:chExt cx="640080" cy="640081"/>
          </a:xfrm>
        </p:grpSpPr>
        <p:sp>
          <p:nvSpPr>
            <p:cNvPr id="167" name="Oval 166">
              <a:extLst>
                <a:ext uri="{FF2B5EF4-FFF2-40B4-BE49-F238E27FC236}">
                  <a16:creationId xmlns:a16="http://schemas.microsoft.com/office/drawing/2014/main" xmlns="" id="{6DE3CD6B-3FB6-C647-931D-B292CDC57B66}"/>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8" name="Group 167">
              <a:extLst>
                <a:ext uri="{FF2B5EF4-FFF2-40B4-BE49-F238E27FC236}">
                  <a16:creationId xmlns:a16="http://schemas.microsoft.com/office/drawing/2014/main" xmlns="" id="{1359F767-7AB6-E94F-9624-246A23AAC5E0}"/>
                </a:ext>
              </a:extLst>
            </p:cNvPr>
            <p:cNvGrpSpPr/>
            <p:nvPr/>
          </p:nvGrpSpPr>
          <p:grpSpPr>
            <a:xfrm>
              <a:off x="1052932" y="2609485"/>
              <a:ext cx="509891" cy="509891"/>
              <a:chOff x="1850848" y="5311874"/>
              <a:chExt cx="1022910" cy="1022910"/>
            </a:xfrm>
            <a:solidFill>
              <a:schemeClr val="bg1"/>
            </a:solidFill>
          </p:grpSpPr>
          <p:sp>
            <p:nvSpPr>
              <p:cNvPr id="169" name="Rounded Rectangle 168">
                <a:extLst>
                  <a:ext uri="{FF2B5EF4-FFF2-40B4-BE49-F238E27FC236}">
                    <a16:creationId xmlns:a16="http://schemas.microsoft.com/office/drawing/2014/main" xmlns="" id="{6C161DA4-551F-BA48-9FAF-FBEA56876C11}"/>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Rounded Rectangle 169">
                <a:extLst>
                  <a:ext uri="{FF2B5EF4-FFF2-40B4-BE49-F238E27FC236}">
                    <a16:creationId xmlns:a16="http://schemas.microsoft.com/office/drawing/2014/main" xmlns="" id="{E4B82556-9A65-EF40-8A82-C3E5AE09D8F9}"/>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1" name="Rounded Rectangle 170">
                <a:extLst>
                  <a:ext uri="{FF2B5EF4-FFF2-40B4-BE49-F238E27FC236}">
                    <a16:creationId xmlns:a16="http://schemas.microsoft.com/office/drawing/2014/main" xmlns="" id="{ABDC0C55-1B6B-E344-B14F-09DBFACFC268}"/>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171">
                <a:extLst>
                  <a:ext uri="{FF2B5EF4-FFF2-40B4-BE49-F238E27FC236}">
                    <a16:creationId xmlns:a16="http://schemas.microsoft.com/office/drawing/2014/main" xmlns="" id="{52383CFB-B5D9-4443-AFF7-6A69A96E93B8}"/>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3" name="Donut 172">
                <a:extLst>
                  <a:ext uri="{FF2B5EF4-FFF2-40B4-BE49-F238E27FC236}">
                    <a16:creationId xmlns:a16="http://schemas.microsoft.com/office/drawing/2014/main" xmlns="" id="{D1B64C8F-B71B-FF49-932B-84B3462A7B73}"/>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4" name="Rounded Rectangle 287">
                <a:extLst>
                  <a:ext uri="{FF2B5EF4-FFF2-40B4-BE49-F238E27FC236}">
                    <a16:creationId xmlns:a16="http://schemas.microsoft.com/office/drawing/2014/main" xmlns="" id="{E5724BAA-FA82-B949-B885-543537AA637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5" name="Rounded Rectangle 287">
                <a:extLst>
                  <a:ext uri="{FF2B5EF4-FFF2-40B4-BE49-F238E27FC236}">
                    <a16:creationId xmlns:a16="http://schemas.microsoft.com/office/drawing/2014/main" xmlns="" id="{5F34778E-8540-514E-A867-98171297C2C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6" name="Group 175">
            <a:extLst>
              <a:ext uri="{FF2B5EF4-FFF2-40B4-BE49-F238E27FC236}">
                <a16:creationId xmlns:a16="http://schemas.microsoft.com/office/drawing/2014/main" xmlns="" id="{DF1FBDE8-21C4-F846-A82F-915BA10D957B}"/>
              </a:ext>
            </a:extLst>
          </p:cNvPr>
          <p:cNvGrpSpPr>
            <a:grpSpLocks noChangeAspect="1"/>
          </p:cNvGrpSpPr>
          <p:nvPr/>
        </p:nvGrpSpPr>
        <p:grpSpPr>
          <a:xfrm>
            <a:off x="8427761" y="1725560"/>
            <a:ext cx="743368" cy="743369"/>
            <a:chOff x="9848488" y="1598663"/>
            <a:chExt cx="1529050" cy="1529053"/>
          </a:xfrm>
        </p:grpSpPr>
        <p:sp>
          <p:nvSpPr>
            <p:cNvPr id="177" name="Oval 176">
              <a:extLst>
                <a:ext uri="{FF2B5EF4-FFF2-40B4-BE49-F238E27FC236}">
                  <a16:creationId xmlns:a16="http://schemas.microsoft.com/office/drawing/2014/main" xmlns="" id="{4AD34DAE-5761-E342-889B-A2B010752375}"/>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8" name="Freeform 177">
              <a:extLst>
                <a:ext uri="{FF2B5EF4-FFF2-40B4-BE49-F238E27FC236}">
                  <a16:creationId xmlns:a16="http://schemas.microsoft.com/office/drawing/2014/main" xmlns="" id="{8C04FE6F-F7D8-C94E-A8E4-2552F586A248}"/>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80" name="Shape 1163">
              <a:extLst>
                <a:ext uri="{FF2B5EF4-FFF2-40B4-BE49-F238E27FC236}">
                  <a16:creationId xmlns:a16="http://schemas.microsoft.com/office/drawing/2014/main" xmlns="" id="{322963DA-C618-0442-936D-3D00C2960113}"/>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165" name="Group 164">
            <a:extLst>
              <a:ext uri="{FF2B5EF4-FFF2-40B4-BE49-F238E27FC236}">
                <a16:creationId xmlns:a16="http://schemas.microsoft.com/office/drawing/2014/main" xmlns="" id="{65746BBA-12E2-B347-9D38-D096AB710C21}"/>
              </a:ext>
            </a:extLst>
          </p:cNvPr>
          <p:cNvGrpSpPr/>
          <p:nvPr/>
        </p:nvGrpSpPr>
        <p:grpSpPr>
          <a:xfrm>
            <a:off x="9719232" y="4444478"/>
            <a:ext cx="604562" cy="604562"/>
            <a:chOff x="9741877" y="4388624"/>
            <a:chExt cx="604562" cy="604562"/>
          </a:xfrm>
        </p:grpSpPr>
        <p:sp>
          <p:nvSpPr>
            <p:cNvPr id="179" name="Freeform 178">
              <a:extLst>
                <a:ext uri="{FF2B5EF4-FFF2-40B4-BE49-F238E27FC236}">
                  <a16:creationId xmlns:a16="http://schemas.microsoft.com/office/drawing/2014/main" xmlns="" id="{F9EB90FB-C9B0-764E-9514-207BBCA91B81}"/>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83" name="Freeform 182">
              <a:extLst>
                <a:ext uri="{FF2B5EF4-FFF2-40B4-BE49-F238E27FC236}">
                  <a16:creationId xmlns:a16="http://schemas.microsoft.com/office/drawing/2014/main" xmlns="" id="{3914284C-D832-9146-9AC1-F5363F4D9E42}"/>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15</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52" name="TextBox 151">
            <a:extLst>
              <a:ext uri="{FF2B5EF4-FFF2-40B4-BE49-F238E27FC236}">
                <a16:creationId xmlns:a16="http://schemas.microsoft.com/office/drawing/2014/main" xmlns="" id="{792A6C9B-2834-DF4B-AB3D-5F71081D73F3}"/>
              </a:ext>
            </a:extLst>
          </p:cNvPr>
          <p:cNvSpPr txBox="1"/>
          <p:nvPr/>
        </p:nvSpPr>
        <p:spPr>
          <a:xfrm>
            <a:off x="4036217" y="6165983"/>
            <a:ext cx="7965642" cy="400110"/>
          </a:xfrm>
          <a:prstGeom prst="rect">
            <a:avLst/>
          </a:prstGeom>
          <a:noFill/>
          <a:ln>
            <a:noFill/>
          </a:ln>
        </p:spPr>
        <p:txBody>
          <a:bodyPr wrap="none" rtlCol="0">
            <a:spAutoFit/>
          </a:bodyPr>
          <a:lstStyle/>
          <a:p>
            <a:pPr algn="r">
              <a:lnSpc>
                <a:spcPts val="800"/>
              </a:lnSpc>
            </a:pPr>
            <a:r>
              <a:rPr lang="en-US" sz="800" dirty="0">
                <a:solidFill>
                  <a:schemeClr val="bg1">
                    <a:lumMod val="50000"/>
                  </a:schemeClr>
                </a:solidFill>
              </a:rPr>
              <a:t>El modelo tiene soluciones preinstaladas </a:t>
            </a:r>
            <a:endParaRPr lang="en-US" sz="800" dirty="0">
              <a:solidFill>
                <a:schemeClr val="bg1">
                  <a:lumMod val="75000"/>
                </a:schemeClr>
              </a:solidFill>
            </a:endParaRPr>
          </a:p>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pic>
        <p:nvPicPr>
          <p:cNvPr id="2" name="Picture 1"/>
          <p:cNvPicPr>
            <a:picLocks noChangeAspect="1"/>
          </p:cNvPicPr>
          <p:nvPr/>
        </p:nvPicPr>
        <p:blipFill>
          <a:blip r:embed="rId6"/>
          <a:stretch>
            <a:fillRect/>
          </a:stretch>
        </p:blipFill>
        <p:spPr>
          <a:xfrm>
            <a:off x="4393046" y="971006"/>
            <a:ext cx="4371211" cy="2499577"/>
          </a:xfrm>
          <a:prstGeom prst="rect">
            <a:avLst/>
          </a:prstGeom>
        </p:spPr>
      </p:pic>
    </p:spTree>
    <p:extLst>
      <p:ext uri="{BB962C8B-B14F-4D97-AF65-F5344CB8AC3E}">
        <p14:creationId xmlns:p14="http://schemas.microsoft.com/office/powerpoint/2010/main" val="1903599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1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childTnLst>
                                </p:cTn>
                              </p:par>
                              <p:par>
                                <p:cTn id="14" presetID="10" presetClass="entr" presetSubtype="0" repeatCount="0"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000"/>
                                        <p:tgtEl>
                                          <p:spTgt spid="147"/>
                                        </p:tgtEl>
                                      </p:cBhvr>
                                    </p:animEffect>
                                  </p:childTnLst>
                                </p:cTn>
                              </p:par>
                              <p:par>
                                <p:cTn id="17" presetID="10" presetClass="entr" presetSubtype="0" fill="hold" nodeType="withEffect">
                                  <p:stCondLst>
                                    <p:cond delay="30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30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par>
                                <p:cTn id="23" presetID="10" presetClass="entr" presetSubtype="0" fill="hold" nodeType="withEffect">
                                  <p:stCondLst>
                                    <p:cond delay="300"/>
                                  </p:stCondLst>
                                  <p:childTnLst>
                                    <p:set>
                                      <p:cBhvr>
                                        <p:cTn id="24" dur="1" fill="hold">
                                          <p:stCondLst>
                                            <p:cond delay="0"/>
                                          </p:stCondLst>
                                        </p:cTn>
                                        <p:tgtEl>
                                          <p:spTgt spid="160"/>
                                        </p:tgtEl>
                                        <p:attrNameLst>
                                          <p:attrName>style.visibility</p:attrName>
                                        </p:attrNameLst>
                                      </p:cBhvr>
                                      <p:to>
                                        <p:strVal val="visible"/>
                                      </p:to>
                                    </p:set>
                                    <p:animEffect transition="in" filter="fade">
                                      <p:cBhvr>
                                        <p:cTn id="25" dur="500"/>
                                        <p:tgtEl>
                                          <p:spTgt spid="160"/>
                                        </p:tgtEl>
                                      </p:cBhvr>
                                    </p:animEffect>
                                  </p:childTnLst>
                                </p:cTn>
                              </p:par>
                              <p:par>
                                <p:cTn id="26" presetID="10" presetClass="entr" presetSubtype="0" fill="hold" nodeType="withEffect">
                                  <p:stCondLst>
                                    <p:cond delay="300"/>
                                  </p:stCondLst>
                                  <p:childTnLst>
                                    <p:set>
                                      <p:cBhvr>
                                        <p:cTn id="27" dur="1" fill="hold">
                                          <p:stCondLst>
                                            <p:cond delay="0"/>
                                          </p:stCondLst>
                                        </p:cTn>
                                        <p:tgtEl>
                                          <p:spTgt spid="176"/>
                                        </p:tgtEl>
                                        <p:attrNameLst>
                                          <p:attrName>style.visibility</p:attrName>
                                        </p:attrNameLst>
                                      </p:cBhvr>
                                      <p:to>
                                        <p:strVal val="visible"/>
                                      </p:to>
                                    </p:set>
                                    <p:animEffect transition="in" filter="fade">
                                      <p:cBhvr>
                                        <p:cTn id="28" dur="500"/>
                                        <p:tgtEl>
                                          <p:spTgt spid="176"/>
                                        </p:tgtEl>
                                      </p:cBhvr>
                                    </p:animEffect>
                                  </p:childTnLst>
                                </p:cTn>
                              </p:par>
                            </p:childTnLst>
                          </p:cTn>
                        </p:par>
                        <p:par>
                          <p:cTn id="29" fill="hold">
                            <p:stCondLst>
                              <p:cond delay="1500"/>
                            </p:stCondLst>
                            <p:childTnLst>
                              <p:par>
                                <p:cTn id="30" presetID="12" presetClass="entr" presetSubtype="4"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300"/>
                                        <p:tgtEl>
                                          <p:spTgt spid="61"/>
                                        </p:tgtEl>
                                        <p:attrNameLst>
                                          <p:attrName>ppt_y</p:attrName>
                                        </p:attrNameLst>
                                      </p:cBhvr>
                                      <p:tavLst>
                                        <p:tav tm="0">
                                          <p:val>
                                            <p:strVal val="#ppt_y+#ppt_h*1.125000"/>
                                          </p:val>
                                        </p:tav>
                                        <p:tav tm="100000">
                                          <p:val>
                                            <p:strVal val="#ppt_y"/>
                                          </p:val>
                                        </p:tav>
                                      </p:tavLst>
                                    </p:anim>
                                    <p:animEffect transition="in" filter="wipe(up)">
                                      <p:cBhvr>
                                        <p:cTn id="33" dur="3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23" presetClass="entr" presetSubtype="16" fill="hold" nodeType="withEffect">
                                  <p:stCondLst>
                                    <p:cond delay="200"/>
                                  </p:stCondLst>
                                  <p:childTnLst>
                                    <p:set>
                                      <p:cBhvr>
                                        <p:cTn id="38" dur="1" fill="hold">
                                          <p:stCondLst>
                                            <p:cond delay="0"/>
                                          </p:stCondLst>
                                        </p:cTn>
                                        <p:tgtEl>
                                          <p:spTgt spid="121"/>
                                        </p:tgtEl>
                                        <p:attrNameLst>
                                          <p:attrName>style.visibility</p:attrName>
                                        </p:attrNameLst>
                                      </p:cBhvr>
                                      <p:to>
                                        <p:strVal val="visible"/>
                                      </p:to>
                                    </p:set>
                                    <p:anim calcmode="lin" valueType="num">
                                      <p:cBhvr>
                                        <p:cTn id="39" dur="300" fill="hold"/>
                                        <p:tgtEl>
                                          <p:spTgt spid="121"/>
                                        </p:tgtEl>
                                        <p:attrNameLst>
                                          <p:attrName>ppt_w</p:attrName>
                                        </p:attrNameLst>
                                      </p:cBhvr>
                                      <p:tavLst>
                                        <p:tav tm="0">
                                          <p:val>
                                            <p:fltVal val="0"/>
                                          </p:val>
                                        </p:tav>
                                        <p:tav tm="100000">
                                          <p:val>
                                            <p:strVal val="#ppt_w"/>
                                          </p:val>
                                        </p:tav>
                                      </p:tavLst>
                                    </p:anim>
                                    <p:anim calcmode="lin" valueType="num">
                                      <p:cBhvr>
                                        <p:cTn id="40" dur="300" fill="hold"/>
                                        <p:tgtEl>
                                          <p:spTgt spid="121"/>
                                        </p:tgtEl>
                                        <p:attrNameLst>
                                          <p:attrName>ppt_h</p:attrName>
                                        </p:attrNameLst>
                                      </p:cBhvr>
                                      <p:tavLst>
                                        <p:tav tm="0">
                                          <p:val>
                                            <p:fltVal val="0"/>
                                          </p:val>
                                        </p:tav>
                                        <p:tav tm="100000">
                                          <p:val>
                                            <p:strVal val="#ppt_h"/>
                                          </p:val>
                                        </p:tav>
                                      </p:tavLst>
                                    </p:anim>
                                  </p:childTnLst>
                                </p:cTn>
                              </p:par>
                              <p:par>
                                <p:cTn id="41" presetID="10" presetClass="entr" presetSubtype="0" fill="hold" grpId="0" nodeType="withEffect">
                                  <p:stCondLst>
                                    <p:cond delay="20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400"/>
                                        <p:tgtEl>
                                          <p:spTgt spid="120"/>
                                        </p:tgtEl>
                                      </p:cBhvr>
                                    </p:animEffect>
                                  </p:childTnLst>
                                </p:cTn>
                              </p:par>
                            </p:childTnLst>
                          </p:cTn>
                        </p:par>
                        <p:par>
                          <p:cTn id="44" fill="hold">
                            <p:stCondLst>
                              <p:cond delay="2100"/>
                            </p:stCondLst>
                            <p:childTnLst>
                              <p:par>
                                <p:cTn id="45" presetID="12" presetClass="entr" presetSubtype="4" fill="hold" nodeType="after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300"/>
                                        <p:tgtEl>
                                          <p:spTgt spid="70"/>
                                        </p:tgtEl>
                                        <p:attrNameLst>
                                          <p:attrName>ppt_y</p:attrName>
                                        </p:attrNameLst>
                                      </p:cBhvr>
                                      <p:tavLst>
                                        <p:tav tm="0">
                                          <p:val>
                                            <p:strVal val="#ppt_y+#ppt_h*1.125000"/>
                                          </p:val>
                                        </p:tav>
                                        <p:tav tm="100000">
                                          <p:val>
                                            <p:strVal val="#ppt_y"/>
                                          </p:val>
                                        </p:tav>
                                      </p:tavLst>
                                    </p:anim>
                                    <p:animEffect transition="in" filter="wipe(up)">
                                      <p:cBhvr>
                                        <p:cTn id="48" dur="300"/>
                                        <p:tgtEl>
                                          <p:spTgt spid="70"/>
                                        </p:tgtEl>
                                      </p:cBhvr>
                                    </p:animEffect>
                                  </p:childTnLst>
                                </p:cTn>
                              </p:par>
                              <p:par>
                                <p:cTn id="49" presetID="23" presetClass="entr" presetSubtype="16"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300" fill="hold"/>
                                        <p:tgtEl>
                                          <p:spTgt spid="3"/>
                                        </p:tgtEl>
                                        <p:attrNameLst>
                                          <p:attrName>ppt_w</p:attrName>
                                        </p:attrNameLst>
                                      </p:cBhvr>
                                      <p:tavLst>
                                        <p:tav tm="0">
                                          <p:val>
                                            <p:fltVal val="0"/>
                                          </p:val>
                                        </p:tav>
                                        <p:tav tm="100000">
                                          <p:val>
                                            <p:strVal val="#ppt_w"/>
                                          </p:val>
                                        </p:tav>
                                      </p:tavLst>
                                    </p:anim>
                                    <p:anim calcmode="lin" valueType="num">
                                      <p:cBhvr>
                                        <p:cTn id="52" dur="300" fill="hold"/>
                                        <p:tgtEl>
                                          <p:spTgt spid="3"/>
                                        </p:tgtEl>
                                        <p:attrNameLst>
                                          <p:attrName>ppt_h</p:attrName>
                                        </p:attrNameLst>
                                      </p:cBhvr>
                                      <p:tavLst>
                                        <p:tav tm="0">
                                          <p:val>
                                            <p:fltVal val="0"/>
                                          </p:val>
                                        </p:tav>
                                        <p:tav tm="100000">
                                          <p:val>
                                            <p:strVal val="#ppt_h"/>
                                          </p:val>
                                        </p:tav>
                                      </p:tavLst>
                                    </p:anim>
                                  </p:childTnLst>
                                </p:cTn>
                              </p:par>
                              <p:par>
                                <p:cTn id="53" presetID="10" presetClass="entr" presetSubtype="0" fill="hold" grpId="0" nodeType="withEffect">
                                  <p:stCondLst>
                                    <p:cond delay="200"/>
                                  </p:stCondLst>
                                  <p:childTnLst>
                                    <p:set>
                                      <p:cBhvr>
                                        <p:cTn id="54" dur="1" fill="hold">
                                          <p:stCondLst>
                                            <p:cond delay="0"/>
                                          </p:stCondLst>
                                        </p:cTn>
                                        <p:tgtEl>
                                          <p:spTgt spid="115"/>
                                        </p:tgtEl>
                                        <p:attrNameLst>
                                          <p:attrName>style.visibility</p:attrName>
                                        </p:attrNameLst>
                                      </p:cBhvr>
                                      <p:to>
                                        <p:strVal val="visible"/>
                                      </p:to>
                                    </p:set>
                                    <p:animEffect transition="in" filter="fade">
                                      <p:cBhvr>
                                        <p:cTn id="55" dur="400"/>
                                        <p:tgtEl>
                                          <p:spTgt spid="115"/>
                                        </p:tgtEl>
                                      </p:cBhvr>
                                    </p:animEffect>
                                  </p:childTnLst>
                                </p:cTn>
                              </p:par>
                            </p:childTnLst>
                          </p:cTn>
                        </p:par>
                        <p:par>
                          <p:cTn id="56" fill="hold">
                            <p:stCondLst>
                              <p:cond delay="2700"/>
                            </p:stCondLst>
                            <p:childTnLst>
                              <p:par>
                                <p:cTn id="57" presetID="12" presetClass="entr" presetSubtype="4" fill="hold" nodeType="afterEffect">
                                  <p:stCondLst>
                                    <p:cond delay="0"/>
                                  </p:stCondLst>
                                  <p:childTnLst>
                                    <p:set>
                                      <p:cBhvr>
                                        <p:cTn id="58" dur="1" fill="hold">
                                          <p:stCondLst>
                                            <p:cond delay="0"/>
                                          </p:stCondLst>
                                        </p:cTn>
                                        <p:tgtEl>
                                          <p:spTgt spid="106"/>
                                        </p:tgtEl>
                                        <p:attrNameLst>
                                          <p:attrName>style.visibility</p:attrName>
                                        </p:attrNameLst>
                                      </p:cBhvr>
                                      <p:to>
                                        <p:strVal val="visible"/>
                                      </p:to>
                                    </p:set>
                                    <p:anim calcmode="lin" valueType="num">
                                      <p:cBhvr additive="base">
                                        <p:cTn id="59" dur="300"/>
                                        <p:tgtEl>
                                          <p:spTgt spid="106"/>
                                        </p:tgtEl>
                                        <p:attrNameLst>
                                          <p:attrName>ppt_y</p:attrName>
                                        </p:attrNameLst>
                                      </p:cBhvr>
                                      <p:tavLst>
                                        <p:tav tm="0">
                                          <p:val>
                                            <p:strVal val="#ppt_y+#ppt_h*1.125000"/>
                                          </p:val>
                                        </p:tav>
                                        <p:tav tm="100000">
                                          <p:val>
                                            <p:strVal val="#ppt_y"/>
                                          </p:val>
                                        </p:tav>
                                      </p:tavLst>
                                    </p:anim>
                                    <p:animEffect transition="in" filter="wipe(up)">
                                      <p:cBhvr>
                                        <p:cTn id="60" dur="300"/>
                                        <p:tgtEl>
                                          <p:spTgt spid="106"/>
                                        </p:tgtEl>
                                      </p:cBhvr>
                                    </p:animEffect>
                                  </p:childTnLst>
                                </p:cTn>
                              </p:par>
                              <p:par>
                                <p:cTn id="61" presetID="23" presetClass="entr" presetSubtype="16" fill="hold" nodeType="withEffect">
                                  <p:stCondLst>
                                    <p:cond delay="200"/>
                                  </p:stCondLst>
                                  <p:childTnLst>
                                    <p:set>
                                      <p:cBhvr>
                                        <p:cTn id="62" dur="1" fill="hold">
                                          <p:stCondLst>
                                            <p:cond delay="0"/>
                                          </p:stCondLst>
                                        </p:cTn>
                                        <p:tgtEl>
                                          <p:spTgt spid="140"/>
                                        </p:tgtEl>
                                        <p:attrNameLst>
                                          <p:attrName>style.visibility</p:attrName>
                                        </p:attrNameLst>
                                      </p:cBhvr>
                                      <p:to>
                                        <p:strVal val="visible"/>
                                      </p:to>
                                    </p:set>
                                    <p:anim calcmode="lin" valueType="num">
                                      <p:cBhvr>
                                        <p:cTn id="63" dur="300" fill="hold"/>
                                        <p:tgtEl>
                                          <p:spTgt spid="140"/>
                                        </p:tgtEl>
                                        <p:attrNameLst>
                                          <p:attrName>ppt_w</p:attrName>
                                        </p:attrNameLst>
                                      </p:cBhvr>
                                      <p:tavLst>
                                        <p:tav tm="0">
                                          <p:val>
                                            <p:fltVal val="0"/>
                                          </p:val>
                                        </p:tav>
                                        <p:tav tm="100000">
                                          <p:val>
                                            <p:strVal val="#ppt_w"/>
                                          </p:val>
                                        </p:tav>
                                      </p:tavLst>
                                    </p:anim>
                                    <p:anim calcmode="lin" valueType="num">
                                      <p:cBhvr>
                                        <p:cTn id="64" dur="300" fill="hold"/>
                                        <p:tgtEl>
                                          <p:spTgt spid="140"/>
                                        </p:tgtEl>
                                        <p:attrNameLst>
                                          <p:attrName>ppt_h</p:attrName>
                                        </p:attrNameLst>
                                      </p:cBhvr>
                                      <p:tavLst>
                                        <p:tav tm="0">
                                          <p:val>
                                            <p:fltVal val="0"/>
                                          </p:val>
                                        </p:tav>
                                        <p:tav tm="100000">
                                          <p:val>
                                            <p:strVal val="#ppt_h"/>
                                          </p:val>
                                        </p:tav>
                                      </p:tavLst>
                                    </p:anim>
                                  </p:childTnLst>
                                </p:cTn>
                              </p:par>
                              <p:par>
                                <p:cTn id="65" presetID="10" presetClass="entr" presetSubtype="0" fill="hold" grpId="0" nodeType="withEffect">
                                  <p:stCondLst>
                                    <p:cond delay="200"/>
                                  </p:stCondLst>
                                  <p:childTnLst>
                                    <p:set>
                                      <p:cBhvr>
                                        <p:cTn id="66" dur="1" fill="hold">
                                          <p:stCondLst>
                                            <p:cond delay="0"/>
                                          </p:stCondLst>
                                        </p:cTn>
                                        <p:tgtEl>
                                          <p:spTgt spid="119"/>
                                        </p:tgtEl>
                                        <p:attrNameLst>
                                          <p:attrName>style.visibility</p:attrName>
                                        </p:attrNameLst>
                                      </p:cBhvr>
                                      <p:to>
                                        <p:strVal val="visible"/>
                                      </p:to>
                                    </p:set>
                                    <p:animEffect transition="in" filter="fade">
                                      <p:cBhvr>
                                        <p:cTn id="67" dur="400"/>
                                        <p:tgtEl>
                                          <p:spTgt spid="119"/>
                                        </p:tgtEl>
                                      </p:cBhvr>
                                    </p:animEffect>
                                  </p:childTnLst>
                                </p:cTn>
                              </p:par>
                            </p:childTnLst>
                          </p:cTn>
                        </p:par>
                        <p:par>
                          <p:cTn id="68" fill="hold">
                            <p:stCondLst>
                              <p:cond delay="3300"/>
                            </p:stCondLst>
                            <p:childTnLst>
                              <p:par>
                                <p:cTn id="69" presetID="12" presetClass="entr" presetSubtype="4" fill="hold" nodeType="after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300"/>
                                        <p:tgtEl>
                                          <p:spTgt spid="97"/>
                                        </p:tgtEl>
                                        <p:attrNameLst>
                                          <p:attrName>ppt_y</p:attrName>
                                        </p:attrNameLst>
                                      </p:cBhvr>
                                      <p:tavLst>
                                        <p:tav tm="0">
                                          <p:val>
                                            <p:strVal val="#ppt_y+#ppt_h*1.125000"/>
                                          </p:val>
                                        </p:tav>
                                        <p:tav tm="100000">
                                          <p:val>
                                            <p:strVal val="#ppt_y"/>
                                          </p:val>
                                        </p:tav>
                                      </p:tavLst>
                                    </p:anim>
                                    <p:animEffect transition="in" filter="wipe(up)">
                                      <p:cBhvr>
                                        <p:cTn id="72" dur="300"/>
                                        <p:tgtEl>
                                          <p:spTgt spid="97"/>
                                        </p:tgtEl>
                                      </p:cBhvr>
                                    </p:animEffect>
                                  </p:childTnLst>
                                </p:cTn>
                              </p:par>
                              <p:par>
                                <p:cTn id="73" presetID="23" presetClass="entr" presetSubtype="16" fill="hold" nodeType="withEffect">
                                  <p:stCondLst>
                                    <p:cond delay="200"/>
                                  </p:stCondLst>
                                  <p:childTnLst>
                                    <p:set>
                                      <p:cBhvr>
                                        <p:cTn id="74" dur="1" fill="hold">
                                          <p:stCondLst>
                                            <p:cond delay="0"/>
                                          </p:stCondLst>
                                        </p:cTn>
                                        <p:tgtEl>
                                          <p:spTgt spid="133"/>
                                        </p:tgtEl>
                                        <p:attrNameLst>
                                          <p:attrName>style.visibility</p:attrName>
                                        </p:attrNameLst>
                                      </p:cBhvr>
                                      <p:to>
                                        <p:strVal val="visible"/>
                                      </p:to>
                                    </p:set>
                                    <p:anim calcmode="lin" valueType="num">
                                      <p:cBhvr>
                                        <p:cTn id="75" dur="300" fill="hold"/>
                                        <p:tgtEl>
                                          <p:spTgt spid="133"/>
                                        </p:tgtEl>
                                        <p:attrNameLst>
                                          <p:attrName>ppt_w</p:attrName>
                                        </p:attrNameLst>
                                      </p:cBhvr>
                                      <p:tavLst>
                                        <p:tav tm="0">
                                          <p:val>
                                            <p:fltVal val="0"/>
                                          </p:val>
                                        </p:tav>
                                        <p:tav tm="100000">
                                          <p:val>
                                            <p:strVal val="#ppt_w"/>
                                          </p:val>
                                        </p:tav>
                                      </p:tavLst>
                                    </p:anim>
                                    <p:anim calcmode="lin" valueType="num">
                                      <p:cBhvr>
                                        <p:cTn id="76" dur="300" fill="hold"/>
                                        <p:tgtEl>
                                          <p:spTgt spid="133"/>
                                        </p:tgtEl>
                                        <p:attrNameLst>
                                          <p:attrName>ppt_h</p:attrName>
                                        </p:attrNameLst>
                                      </p:cBhvr>
                                      <p:tavLst>
                                        <p:tav tm="0">
                                          <p:val>
                                            <p:fltVal val="0"/>
                                          </p:val>
                                        </p:tav>
                                        <p:tav tm="100000">
                                          <p:val>
                                            <p:strVal val="#ppt_h"/>
                                          </p:val>
                                        </p:tav>
                                      </p:tavLst>
                                    </p:anim>
                                  </p:childTnLst>
                                </p:cTn>
                              </p:par>
                              <p:par>
                                <p:cTn id="77" presetID="10" presetClass="entr" presetSubtype="0" fill="hold" grpId="0" nodeType="withEffect">
                                  <p:stCondLst>
                                    <p:cond delay="200"/>
                                  </p:stCondLst>
                                  <p:childTnLst>
                                    <p:set>
                                      <p:cBhvr>
                                        <p:cTn id="78" dur="1" fill="hold">
                                          <p:stCondLst>
                                            <p:cond delay="0"/>
                                          </p:stCondLst>
                                        </p:cTn>
                                        <p:tgtEl>
                                          <p:spTgt spid="118"/>
                                        </p:tgtEl>
                                        <p:attrNameLst>
                                          <p:attrName>style.visibility</p:attrName>
                                        </p:attrNameLst>
                                      </p:cBhvr>
                                      <p:to>
                                        <p:strVal val="visible"/>
                                      </p:to>
                                    </p:set>
                                    <p:animEffect transition="in" filter="fade">
                                      <p:cBhvr>
                                        <p:cTn id="79" dur="400"/>
                                        <p:tgtEl>
                                          <p:spTgt spid="118"/>
                                        </p:tgtEl>
                                      </p:cBhvr>
                                    </p:animEffect>
                                  </p:childTnLst>
                                </p:cTn>
                              </p:par>
                            </p:childTnLst>
                          </p:cTn>
                        </p:par>
                        <p:par>
                          <p:cTn id="80" fill="hold">
                            <p:stCondLst>
                              <p:cond delay="3900"/>
                            </p:stCondLst>
                            <p:childTnLst>
                              <p:par>
                                <p:cTn id="81" presetID="12" presetClass="entr" presetSubtype="4" fill="hold" nodeType="after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additive="base">
                                        <p:cTn id="83" dur="300"/>
                                        <p:tgtEl>
                                          <p:spTgt spid="88"/>
                                        </p:tgtEl>
                                        <p:attrNameLst>
                                          <p:attrName>ppt_y</p:attrName>
                                        </p:attrNameLst>
                                      </p:cBhvr>
                                      <p:tavLst>
                                        <p:tav tm="0">
                                          <p:val>
                                            <p:strVal val="#ppt_y+#ppt_h*1.125000"/>
                                          </p:val>
                                        </p:tav>
                                        <p:tav tm="100000">
                                          <p:val>
                                            <p:strVal val="#ppt_y"/>
                                          </p:val>
                                        </p:tav>
                                      </p:tavLst>
                                    </p:anim>
                                    <p:animEffect transition="in" filter="wipe(up)">
                                      <p:cBhvr>
                                        <p:cTn id="84" dur="300"/>
                                        <p:tgtEl>
                                          <p:spTgt spid="88"/>
                                        </p:tgtEl>
                                      </p:cBhvr>
                                    </p:animEffect>
                                  </p:childTnLst>
                                </p:cTn>
                              </p:par>
                              <p:par>
                                <p:cTn id="85" presetID="23" presetClass="entr" presetSubtype="16" fill="hold" nodeType="withEffect">
                                  <p:stCondLst>
                                    <p:cond delay="200"/>
                                  </p:stCondLst>
                                  <p:childTnLst>
                                    <p:set>
                                      <p:cBhvr>
                                        <p:cTn id="86" dur="1" fill="hold">
                                          <p:stCondLst>
                                            <p:cond delay="0"/>
                                          </p:stCondLst>
                                        </p:cTn>
                                        <p:tgtEl>
                                          <p:spTgt spid="130"/>
                                        </p:tgtEl>
                                        <p:attrNameLst>
                                          <p:attrName>style.visibility</p:attrName>
                                        </p:attrNameLst>
                                      </p:cBhvr>
                                      <p:to>
                                        <p:strVal val="visible"/>
                                      </p:to>
                                    </p:set>
                                    <p:anim calcmode="lin" valueType="num">
                                      <p:cBhvr>
                                        <p:cTn id="87" dur="300" fill="hold"/>
                                        <p:tgtEl>
                                          <p:spTgt spid="130"/>
                                        </p:tgtEl>
                                        <p:attrNameLst>
                                          <p:attrName>ppt_w</p:attrName>
                                        </p:attrNameLst>
                                      </p:cBhvr>
                                      <p:tavLst>
                                        <p:tav tm="0">
                                          <p:val>
                                            <p:fltVal val="0"/>
                                          </p:val>
                                        </p:tav>
                                        <p:tav tm="100000">
                                          <p:val>
                                            <p:strVal val="#ppt_w"/>
                                          </p:val>
                                        </p:tav>
                                      </p:tavLst>
                                    </p:anim>
                                    <p:anim calcmode="lin" valueType="num">
                                      <p:cBhvr>
                                        <p:cTn id="88" dur="300" fill="hold"/>
                                        <p:tgtEl>
                                          <p:spTgt spid="130"/>
                                        </p:tgtEl>
                                        <p:attrNameLst>
                                          <p:attrName>ppt_h</p:attrName>
                                        </p:attrNameLst>
                                      </p:cBhvr>
                                      <p:tavLst>
                                        <p:tav tm="0">
                                          <p:val>
                                            <p:fltVal val="0"/>
                                          </p:val>
                                        </p:tav>
                                        <p:tav tm="100000">
                                          <p:val>
                                            <p:strVal val="#ppt_h"/>
                                          </p:val>
                                        </p:tav>
                                      </p:tavLst>
                                    </p:anim>
                                  </p:childTnLst>
                                </p:cTn>
                              </p:par>
                              <p:par>
                                <p:cTn id="89" presetID="10" presetClass="entr" presetSubtype="0" fill="hold" grpId="0" nodeType="withEffect">
                                  <p:stCondLst>
                                    <p:cond delay="200"/>
                                  </p:stCondLst>
                                  <p:childTnLst>
                                    <p:set>
                                      <p:cBhvr>
                                        <p:cTn id="90" dur="1" fill="hold">
                                          <p:stCondLst>
                                            <p:cond delay="0"/>
                                          </p:stCondLst>
                                        </p:cTn>
                                        <p:tgtEl>
                                          <p:spTgt spid="117"/>
                                        </p:tgtEl>
                                        <p:attrNameLst>
                                          <p:attrName>style.visibility</p:attrName>
                                        </p:attrNameLst>
                                      </p:cBhvr>
                                      <p:to>
                                        <p:strVal val="visible"/>
                                      </p:to>
                                    </p:set>
                                    <p:animEffect transition="in" filter="fade">
                                      <p:cBhvr>
                                        <p:cTn id="91" dur="400"/>
                                        <p:tgtEl>
                                          <p:spTgt spid="117"/>
                                        </p:tgtEl>
                                      </p:cBhvr>
                                    </p:animEffect>
                                  </p:childTnLst>
                                </p:cTn>
                              </p:par>
                            </p:childTnLst>
                          </p:cTn>
                        </p:par>
                        <p:par>
                          <p:cTn id="92" fill="hold">
                            <p:stCondLst>
                              <p:cond delay="4500"/>
                            </p:stCondLst>
                            <p:childTnLst>
                              <p:par>
                                <p:cTn id="93" presetID="12" presetClass="entr" presetSubtype="4" fill="hold" nodeType="afterEffect">
                                  <p:stCondLst>
                                    <p:cond delay="0"/>
                                  </p:stCondLst>
                                  <p:childTnLst>
                                    <p:set>
                                      <p:cBhvr>
                                        <p:cTn id="94" dur="1" fill="hold">
                                          <p:stCondLst>
                                            <p:cond delay="0"/>
                                          </p:stCondLst>
                                        </p:cTn>
                                        <p:tgtEl>
                                          <p:spTgt spid="79"/>
                                        </p:tgtEl>
                                        <p:attrNameLst>
                                          <p:attrName>style.visibility</p:attrName>
                                        </p:attrNameLst>
                                      </p:cBhvr>
                                      <p:to>
                                        <p:strVal val="visible"/>
                                      </p:to>
                                    </p:set>
                                    <p:anim calcmode="lin" valueType="num">
                                      <p:cBhvr additive="base">
                                        <p:cTn id="95" dur="300"/>
                                        <p:tgtEl>
                                          <p:spTgt spid="79"/>
                                        </p:tgtEl>
                                        <p:attrNameLst>
                                          <p:attrName>ppt_y</p:attrName>
                                        </p:attrNameLst>
                                      </p:cBhvr>
                                      <p:tavLst>
                                        <p:tav tm="0">
                                          <p:val>
                                            <p:strVal val="#ppt_y+#ppt_h*1.125000"/>
                                          </p:val>
                                        </p:tav>
                                        <p:tav tm="100000">
                                          <p:val>
                                            <p:strVal val="#ppt_y"/>
                                          </p:val>
                                        </p:tav>
                                      </p:tavLst>
                                    </p:anim>
                                    <p:animEffect transition="in" filter="wipe(up)">
                                      <p:cBhvr>
                                        <p:cTn id="96" dur="300"/>
                                        <p:tgtEl>
                                          <p:spTgt spid="79"/>
                                        </p:tgtEl>
                                      </p:cBhvr>
                                    </p:animEffect>
                                  </p:childTnLst>
                                </p:cTn>
                              </p:par>
                              <p:par>
                                <p:cTn id="97" presetID="10" presetClass="entr" presetSubtype="0" fill="hold" grpId="0" nodeType="withEffect">
                                  <p:stCondLst>
                                    <p:cond delay="200"/>
                                  </p:stCondLst>
                                  <p:childTnLst>
                                    <p:set>
                                      <p:cBhvr>
                                        <p:cTn id="98" dur="1" fill="hold">
                                          <p:stCondLst>
                                            <p:cond delay="0"/>
                                          </p:stCondLst>
                                        </p:cTn>
                                        <p:tgtEl>
                                          <p:spTgt spid="116"/>
                                        </p:tgtEl>
                                        <p:attrNameLst>
                                          <p:attrName>style.visibility</p:attrName>
                                        </p:attrNameLst>
                                      </p:cBhvr>
                                      <p:to>
                                        <p:strVal val="visible"/>
                                      </p:to>
                                    </p:set>
                                    <p:animEffect transition="in" filter="fade">
                                      <p:cBhvr>
                                        <p:cTn id="99" dur="400"/>
                                        <p:tgtEl>
                                          <p:spTgt spid="116"/>
                                        </p:tgtEl>
                                      </p:cBhvr>
                                    </p:animEffect>
                                  </p:childTnLst>
                                </p:cTn>
                              </p:par>
                              <p:par>
                                <p:cTn id="100" presetID="23" presetClass="entr" presetSubtype="16" fill="hold" nodeType="withEffect">
                                  <p:stCondLst>
                                    <p:cond delay="200"/>
                                  </p:stCondLst>
                                  <p:childTnLst>
                                    <p:set>
                                      <p:cBhvr>
                                        <p:cTn id="101" dur="1" fill="hold">
                                          <p:stCondLst>
                                            <p:cond delay="0"/>
                                          </p:stCondLst>
                                        </p:cTn>
                                        <p:tgtEl>
                                          <p:spTgt spid="165"/>
                                        </p:tgtEl>
                                        <p:attrNameLst>
                                          <p:attrName>style.visibility</p:attrName>
                                        </p:attrNameLst>
                                      </p:cBhvr>
                                      <p:to>
                                        <p:strVal val="visible"/>
                                      </p:to>
                                    </p:set>
                                    <p:anim calcmode="lin" valueType="num">
                                      <p:cBhvr>
                                        <p:cTn id="102" dur="300" fill="hold"/>
                                        <p:tgtEl>
                                          <p:spTgt spid="165"/>
                                        </p:tgtEl>
                                        <p:attrNameLst>
                                          <p:attrName>ppt_w</p:attrName>
                                        </p:attrNameLst>
                                      </p:cBhvr>
                                      <p:tavLst>
                                        <p:tav tm="0">
                                          <p:val>
                                            <p:fltVal val="0"/>
                                          </p:val>
                                        </p:tav>
                                        <p:tav tm="100000">
                                          <p:val>
                                            <p:strVal val="#ppt_w"/>
                                          </p:val>
                                        </p:tav>
                                      </p:tavLst>
                                    </p:anim>
                                    <p:anim calcmode="lin" valueType="num">
                                      <p:cBhvr>
                                        <p:cTn id="103" dur="300" fill="hold"/>
                                        <p:tgtEl>
                                          <p:spTgt spid="165"/>
                                        </p:tgtEl>
                                        <p:attrNameLst>
                                          <p:attrName>ppt_h</p:attrName>
                                        </p:attrNameLst>
                                      </p:cBhvr>
                                      <p:tavLst>
                                        <p:tav tm="0">
                                          <p:val>
                                            <p:fltVal val="0"/>
                                          </p:val>
                                        </p:tav>
                                        <p:tav tm="100000">
                                          <p:val>
                                            <p:strVal val="#ppt_h"/>
                                          </p:val>
                                        </p:tav>
                                      </p:tavLst>
                                    </p:anim>
                                  </p:childTnLst>
                                </p:cTn>
                              </p:par>
                              <p:par>
                                <p:cTn id="104" presetID="10" presetClass="entr" presetSubtype="0" fill="hold" grpId="0" nodeType="withEffect">
                                  <p:stCondLst>
                                    <p:cond delay="200"/>
                                  </p:stCondLst>
                                  <p:childTnLst>
                                    <p:set>
                                      <p:cBhvr>
                                        <p:cTn id="105" dur="1" fill="hold">
                                          <p:stCondLst>
                                            <p:cond delay="0"/>
                                          </p:stCondLst>
                                        </p:cTn>
                                        <p:tgtEl>
                                          <p:spTgt spid="152"/>
                                        </p:tgtEl>
                                        <p:attrNameLst>
                                          <p:attrName>style.visibility</p:attrName>
                                        </p:attrNameLst>
                                      </p:cBhvr>
                                      <p:to>
                                        <p:strVal val="visible"/>
                                      </p:to>
                                    </p:set>
                                    <p:animEffect transition="in" filter="fade">
                                      <p:cBhvr>
                                        <p:cTn id="10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Arial"/>
                <a:cs typeface="Arial"/>
                <a:sym typeface="Arial"/>
              </a:rPr>
              <a:t>MX321adn</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33504"/>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15.000 </a:t>
            </a:r>
            <a:r>
              <a:rPr lang="en-US" sz="1200" dirty="0">
                <a:solidFill>
                  <a:srgbClr val="000000">
                    <a:lumMod val="50000"/>
                    <a:lumOff val="50000"/>
                  </a:srgbClr>
                </a:solidFill>
              </a:rPr>
              <a:t>páginas**</a:t>
            </a:r>
          </a:p>
        </p:txBody>
      </p:sp>
      <p:sp>
        <p:nvSpPr>
          <p:cNvPr id="116" name="Rectangle 115"/>
          <p:cNvSpPr/>
          <p:nvPr/>
        </p:nvSpPr>
        <p:spPr>
          <a:xfrm>
            <a:off x="9321346"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sp>
        <p:nvSpPr>
          <p:cNvPr id="117" name="Rectangle 116"/>
          <p:cNvSpPr/>
          <p:nvPr/>
        </p:nvSpPr>
        <p:spPr>
          <a:xfrm>
            <a:off x="7714586" y="5104476"/>
            <a:ext cx="1487036"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1 GB</a:t>
            </a:r>
          </a:p>
        </p:txBody>
      </p:sp>
      <p:sp>
        <p:nvSpPr>
          <p:cNvPr id="118" name="Rectangle 117"/>
          <p:cNvSpPr/>
          <p:nvPr/>
        </p:nvSpPr>
        <p:spPr>
          <a:xfrm>
            <a:off x="6149127"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de 900 hojas</a:t>
            </a:r>
          </a:p>
        </p:txBody>
      </p:sp>
      <p:sp>
        <p:nvSpPr>
          <p:cNvPr id="119" name="Rectangle 118"/>
          <p:cNvSpPr/>
          <p:nvPr/>
        </p:nvSpPr>
        <p:spPr>
          <a:xfrm>
            <a:off x="4576193"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LCD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2,4 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6 cm)</a:t>
            </a:r>
          </a:p>
        </p:txBody>
      </p:sp>
      <p:sp>
        <p:nvSpPr>
          <p:cNvPr id="120" name="Rectangle 119"/>
          <p:cNvSpPr/>
          <p:nvPr/>
        </p:nvSpPr>
        <p:spPr>
          <a:xfrm>
            <a:off x="1414070" y="5104476"/>
            <a:ext cx="1445625" cy="990015"/>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38 </a:t>
            </a:r>
            <a:r>
              <a:rPr lang="en-US" sz="1200" dirty="0">
                <a:solidFill>
                  <a:srgbClr val="000000">
                    <a:lumMod val="50000"/>
                    <a:lumOff val="50000"/>
                  </a:srgbClr>
                </a:solidFill>
              </a:rPr>
              <a:t>(36) páginas por minuto (ppm)*</a:t>
            </a:r>
          </a:p>
          <a:p>
            <a:pPr algn="ctr">
              <a:lnSpc>
                <a:spcPts val="1300"/>
              </a:lnSpc>
              <a:spcBef>
                <a:spcPts val="200"/>
              </a:spcBef>
            </a:pPr>
            <a:r>
              <a:rPr lang="en-US" sz="1200" dirty="0">
                <a:solidFill>
                  <a:srgbClr val="000000">
                    <a:lumMod val="50000"/>
                    <a:lumOff val="50000"/>
                  </a:srgbClr>
                </a:solidFill>
              </a:rPr>
              <a:t>Escaneo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45 </a:t>
            </a:r>
            <a:r>
              <a:rPr lang="en-US" sz="1200" dirty="0">
                <a:solidFill>
                  <a:srgbClr val="000000">
                    <a:lumMod val="50000"/>
                    <a:lumOff val="50000"/>
                  </a:srgbClr>
                </a:solidFill>
              </a:rPr>
              <a:t>(42</a:t>
            </a:r>
            <a:r>
              <a:rPr lang="en-US" sz="1200">
                <a:solidFill>
                  <a:srgbClr val="000000">
                    <a:lumMod val="50000"/>
                    <a:lumOff val="50000"/>
                  </a:srgbClr>
                </a:solidFill>
              </a:rPr>
              <a:t>) ipm</a:t>
            </a:r>
            <a:endParaRPr lang="en-US" sz="1200" dirty="0">
              <a:solidFill>
                <a:srgbClr val="000000">
                  <a:lumMod val="50000"/>
                  <a:lumOff val="50000"/>
                </a:srgbClr>
              </a:solidFill>
            </a:endParaRP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7" name="Group 6">
            <a:extLst>
              <a:ext uri="{FF2B5EF4-FFF2-40B4-BE49-F238E27FC236}">
                <a16:creationId xmlns:a16="http://schemas.microsoft.com/office/drawing/2014/main" xmlns="" id="{F77C0681-8BC1-8F45-98BA-85E7E0FFF2B1}"/>
              </a:ext>
            </a:extLst>
          </p:cNvPr>
          <p:cNvGrpSpPr/>
          <p:nvPr/>
        </p:nvGrpSpPr>
        <p:grpSpPr>
          <a:xfrm>
            <a:off x="9741877" y="4446499"/>
            <a:ext cx="604562" cy="604562"/>
            <a:chOff x="9741877" y="4388624"/>
            <a:chExt cx="604562" cy="604562"/>
          </a:xfrm>
        </p:grpSpPr>
        <p:sp>
          <p:nvSpPr>
            <p:cNvPr id="128" name="Freeform 127"/>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223" name="Freeform 222">
              <a:extLst>
                <a:ext uri="{FF2B5EF4-FFF2-40B4-BE49-F238E27FC236}">
                  <a16:creationId xmlns:a16="http://schemas.microsoft.com/office/drawing/2014/main" xmlns="" id="{542B99B3-51F9-EA48-99ED-ECD5A3284D5F}"/>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grpSp>
        <p:nvGrpSpPr>
          <p:cNvPr id="146" name="Group 145">
            <a:extLst>
              <a:ext uri="{FF2B5EF4-FFF2-40B4-BE49-F238E27FC236}">
                <a16:creationId xmlns:a16="http://schemas.microsoft.com/office/drawing/2014/main" xmlns="" id="{79A91DC9-4AA5-4941-8FDB-79C70D5D1194}"/>
              </a:ext>
            </a:extLst>
          </p:cNvPr>
          <p:cNvGrpSpPr>
            <a:grpSpLocks noChangeAspect="1"/>
          </p:cNvGrpSpPr>
          <p:nvPr/>
        </p:nvGrpSpPr>
        <p:grpSpPr>
          <a:xfrm>
            <a:off x="3574758" y="730321"/>
            <a:ext cx="1787308" cy="1787310"/>
            <a:chOff x="1694818" y="3355313"/>
            <a:chExt cx="774497" cy="774498"/>
          </a:xfrm>
        </p:grpSpPr>
        <p:sp>
          <p:nvSpPr>
            <p:cNvPr id="150" name="Oval 149">
              <a:extLst>
                <a:ext uri="{FF2B5EF4-FFF2-40B4-BE49-F238E27FC236}">
                  <a16:creationId xmlns:a16="http://schemas.microsoft.com/office/drawing/2014/main" xmlns="" id="{09563709-E4F3-8C4A-98D8-513309FCFECC}"/>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52" name="Group 151">
              <a:extLst>
                <a:ext uri="{FF2B5EF4-FFF2-40B4-BE49-F238E27FC236}">
                  <a16:creationId xmlns:a16="http://schemas.microsoft.com/office/drawing/2014/main" xmlns="" id="{4926FF70-3AF4-7841-90F3-115CA36B8AAC}"/>
                </a:ext>
              </a:extLst>
            </p:cNvPr>
            <p:cNvGrpSpPr/>
            <p:nvPr/>
          </p:nvGrpSpPr>
          <p:grpSpPr>
            <a:xfrm>
              <a:off x="1843133" y="3507954"/>
              <a:ext cx="477869" cy="535134"/>
              <a:chOff x="1865155" y="3478893"/>
              <a:chExt cx="525655" cy="588647"/>
            </a:xfrm>
          </p:grpSpPr>
          <p:sp>
            <p:nvSpPr>
              <p:cNvPr id="153" name="Freeform 152">
                <a:extLst>
                  <a:ext uri="{FF2B5EF4-FFF2-40B4-BE49-F238E27FC236}">
                    <a16:creationId xmlns:a16="http://schemas.microsoft.com/office/drawing/2014/main" xmlns="" id="{3DCEAF68-E354-294F-9DAA-4E3351D419AD}"/>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54" name="Group 153">
                <a:extLst>
                  <a:ext uri="{FF2B5EF4-FFF2-40B4-BE49-F238E27FC236}">
                    <a16:creationId xmlns:a16="http://schemas.microsoft.com/office/drawing/2014/main" xmlns="" id="{A2821546-8953-CE45-91C1-7A930ADD768C}"/>
                  </a:ext>
                </a:extLst>
              </p:cNvPr>
              <p:cNvGrpSpPr/>
              <p:nvPr/>
            </p:nvGrpSpPr>
            <p:grpSpPr>
              <a:xfrm>
                <a:off x="1988039" y="3551960"/>
                <a:ext cx="279889" cy="330323"/>
                <a:chOff x="2006122" y="615726"/>
                <a:chExt cx="1256477" cy="1482883"/>
              </a:xfrm>
              <a:solidFill>
                <a:schemeClr val="accent2"/>
              </a:solidFill>
            </p:grpSpPr>
            <p:sp>
              <p:nvSpPr>
                <p:cNvPr id="155" name="Rounded Rectangle 154">
                  <a:extLst>
                    <a:ext uri="{FF2B5EF4-FFF2-40B4-BE49-F238E27FC236}">
                      <a16:creationId xmlns:a16="http://schemas.microsoft.com/office/drawing/2014/main" xmlns="" id="{81749B37-8701-1E4E-BD38-CB4164E74F6B}"/>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56" name="Block Arc 79">
                  <a:extLst>
                    <a:ext uri="{FF2B5EF4-FFF2-40B4-BE49-F238E27FC236}">
                      <a16:creationId xmlns:a16="http://schemas.microsoft.com/office/drawing/2014/main" xmlns="" id="{43EF7FDF-B2B1-004E-A887-596763109C56}"/>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57" name="Group 156">
            <a:extLst>
              <a:ext uri="{FF2B5EF4-FFF2-40B4-BE49-F238E27FC236}">
                <a16:creationId xmlns:a16="http://schemas.microsoft.com/office/drawing/2014/main" xmlns="" id="{F603531D-0CC1-8B42-99C7-AFD7B50DAAB3}"/>
              </a:ext>
            </a:extLst>
          </p:cNvPr>
          <p:cNvGrpSpPr>
            <a:grpSpLocks noChangeAspect="1"/>
          </p:cNvGrpSpPr>
          <p:nvPr/>
        </p:nvGrpSpPr>
        <p:grpSpPr>
          <a:xfrm>
            <a:off x="7153907" y="1009021"/>
            <a:ext cx="1549323" cy="1549323"/>
            <a:chOff x="910667" y="2570562"/>
            <a:chExt cx="914400" cy="914638"/>
          </a:xfrm>
        </p:grpSpPr>
        <p:sp>
          <p:nvSpPr>
            <p:cNvPr id="158" name="Oval 157">
              <a:extLst>
                <a:ext uri="{FF2B5EF4-FFF2-40B4-BE49-F238E27FC236}">
                  <a16:creationId xmlns:a16="http://schemas.microsoft.com/office/drawing/2014/main" xmlns="" id="{B0427F3E-803E-A147-9FB9-A6752F57806E}"/>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59" name="Group 158">
              <a:extLst>
                <a:ext uri="{FF2B5EF4-FFF2-40B4-BE49-F238E27FC236}">
                  <a16:creationId xmlns:a16="http://schemas.microsoft.com/office/drawing/2014/main" xmlns="" id="{3405D6BE-EF00-EB42-B8F6-0CA9FB264AAE}"/>
                </a:ext>
              </a:extLst>
            </p:cNvPr>
            <p:cNvGrpSpPr/>
            <p:nvPr/>
          </p:nvGrpSpPr>
          <p:grpSpPr>
            <a:xfrm rot="21284100">
              <a:off x="1100683" y="2763521"/>
              <a:ext cx="595344" cy="510526"/>
              <a:chOff x="1048598" y="2765916"/>
              <a:chExt cx="649681" cy="557122"/>
            </a:xfrm>
          </p:grpSpPr>
          <p:sp>
            <p:nvSpPr>
              <p:cNvPr id="160" name="L-Shape 159">
                <a:extLst>
                  <a:ext uri="{FF2B5EF4-FFF2-40B4-BE49-F238E27FC236}">
                    <a16:creationId xmlns:a16="http://schemas.microsoft.com/office/drawing/2014/main" xmlns="" id="{521AFDC6-A5FC-8748-8C75-F5165BC40BF8}"/>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1" name="Rectangle 73">
                <a:extLst>
                  <a:ext uri="{FF2B5EF4-FFF2-40B4-BE49-F238E27FC236}">
                    <a16:creationId xmlns:a16="http://schemas.microsoft.com/office/drawing/2014/main" xmlns="" id="{1A37C89D-CC34-D348-A8AA-DD28611718CE}"/>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2" name="Group 161">
            <a:extLst>
              <a:ext uri="{FF2B5EF4-FFF2-40B4-BE49-F238E27FC236}">
                <a16:creationId xmlns:a16="http://schemas.microsoft.com/office/drawing/2014/main" xmlns="" id="{B19BDB66-E025-C941-9E47-57927EE596D8}"/>
              </a:ext>
            </a:extLst>
          </p:cNvPr>
          <p:cNvGrpSpPr>
            <a:grpSpLocks noChangeAspect="1"/>
          </p:cNvGrpSpPr>
          <p:nvPr/>
        </p:nvGrpSpPr>
        <p:grpSpPr>
          <a:xfrm>
            <a:off x="3279160" y="1781633"/>
            <a:ext cx="802366" cy="802367"/>
            <a:chOff x="989523" y="2550188"/>
            <a:chExt cx="640080" cy="640081"/>
          </a:xfrm>
        </p:grpSpPr>
        <p:sp>
          <p:nvSpPr>
            <p:cNvPr id="163" name="Oval 162">
              <a:extLst>
                <a:ext uri="{FF2B5EF4-FFF2-40B4-BE49-F238E27FC236}">
                  <a16:creationId xmlns:a16="http://schemas.microsoft.com/office/drawing/2014/main" xmlns="" id="{1549F9BC-4289-D143-8EED-917B1E5145E4}"/>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64" name="Group 163">
              <a:extLst>
                <a:ext uri="{FF2B5EF4-FFF2-40B4-BE49-F238E27FC236}">
                  <a16:creationId xmlns:a16="http://schemas.microsoft.com/office/drawing/2014/main" xmlns="" id="{9E3843E2-4610-0040-9AA1-CDECBB988E0C}"/>
                </a:ext>
              </a:extLst>
            </p:cNvPr>
            <p:cNvGrpSpPr/>
            <p:nvPr/>
          </p:nvGrpSpPr>
          <p:grpSpPr>
            <a:xfrm>
              <a:off x="1052932" y="2609485"/>
              <a:ext cx="509891" cy="509891"/>
              <a:chOff x="1850848" y="5311874"/>
              <a:chExt cx="1022910" cy="1022910"/>
            </a:xfrm>
            <a:solidFill>
              <a:schemeClr val="bg1"/>
            </a:solidFill>
          </p:grpSpPr>
          <p:sp>
            <p:nvSpPr>
              <p:cNvPr id="166" name="Rounded Rectangle 165">
                <a:extLst>
                  <a:ext uri="{FF2B5EF4-FFF2-40B4-BE49-F238E27FC236}">
                    <a16:creationId xmlns:a16="http://schemas.microsoft.com/office/drawing/2014/main" xmlns="" id="{BCB5F38F-D1F9-EA46-8E76-1A45CBE32D50}"/>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7" name="Rounded Rectangle 166">
                <a:extLst>
                  <a:ext uri="{FF2B5EF4-FFF2-40B4-BE49-F238E27FC236}">
                    <a16:creationId xmlns:a16="http://schemas.microsoft.com/office/drawing/2014/main" xmlns="" id="{059DBC77-DE2B-7A4E-8B7B-53D01301EFAC}"/>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8" name="Rounded Rectangle 167">
                <a:extLst>
                  <a:ext uri="{FF2B5EF4-FFF2-40B4-BE49-F238E27FC236}">
                    <a16:creationId xmlns:a16="http://schemas.microsoft.com/office/drawing/2014/main" xmlns="" id="{84022341-D95B-B540-B223-1C40801DCA0C}"/>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9" name="Rounded Rectangle 168">
                <a:extLst>
                  <a:ext uri="{FF2B5EF4-FFF2-40B4-BE49-F238E27FC236}">
                    <a16:creationId xmlns:a16="http://schemas.microsoft.com/office/drawing/2014/main" xmlns="" id="{606EDFAF-A610-2449-881B-F38EE0FA432E}"/>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0" name="Donut 169">
                <a:extLst>
                  <a:ext uri="{FF2B5EF4-FFF2-40B4-BE49-F238E27FC236}">
                    <a16:creationId xmlns:a16="http://schemas.microsoft.com/office/drawing/2014/main" xmlns="" id="{9640CC4F-CAED-DC4D-884F-25942CD476C9}"/>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1" name="Rounded Rectangle 287">
                <a:extLst>
                  <a:ext uri="{FF2B5EF4-FFF2-40B4-BE49-F238E27FC236}">
                    <a16:creationId xmlns:a16="http://schemas.microsoft.com/office/drawing/2014/main" xmlns="" id="{A575E19A-21AE-2440-8828-4C6D4FFED37A}"/>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72" name="Rounded Rectangle 287">
                <a:extLst>
                  <a:ext uri="{FF2B5EF4-FFF2-40B4-BE49-F238E27FC236}">
                    <a16:creationId xmlns:a16="http://schemas.microsoft.com/office/drawing/2014/main" xmlns="" id="{1B1F8F37-7695-6C4F-A98C-9E42EFF47ED2}"/>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73" name="Group 172">
            <a:extLst>
              <a:ext uri="{FF2B5EF4-FFF2-40B4-BE49-F238E27FC236}">
                <a16:creationId xmlns:a16="http://schemas.microsoft.com/office/drawing/2014/main" xmlns="" id="{F1CD6C43-52B4-5B45-8939-7565601AB7F4}"/>
              </a:ext>
            </a:extLst>
          </p:cNvPr>
          <p:cNvGrpSpPr>
            <a:grpSpLocks noChangeAspect="1"/>
          </p:cNvGrpSpPr>
          <p:nvPr/>
        </p:nvGrpSpPr>
        <p:grpSpPr>
          <a:xfrm>
            <a:off x="8427761" y="1725560"/>
            <a:ext cx="743368" cy="743369"/>
            <a:chOff x="9848488" y="1598663"/>
            <a:chExt cx="1529050" cy="1529053"/>
          </a:xfrm>
        </p:grpSpPr>
        <p:sp>
          <p:nvSpPr>
            <p:cNvPr id="174" name="Oval 173">
              <a:extLst>
                <a:ext uri="{FF2B5EF4-FFF2-40B4-BE49-F238E27FC236}">
                  <a16:creationId xmlns:a16="http://schemas.microsoft.com/office/drawing/2014/main" xmlns="" id="{CA782FAE-5E8F-F847-8CD5-536408FB71E1}"/>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75" name="Freeform 174">
              <a:extLst>
                <a:ext uri="{FF2B5EF4-FFF2-40B4-BE49-F238E27FC236}">
                  <a16:creationId xmlns:a16="http://schemas.microsoft.com/office/drawing/2014/main" xmlns="" id="{969C950D-1875-814D-AC25-11D0FF8ACEA3}"/>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76" name="Shape 1163">
              <a:extLst>
                <a:ext uri="{FF2B5EF4-FFF2-40B4-BE49-F238E27FC236}">
                  <a16:creationId xmlns:a16="http://schemas.microsoft.com/office/drawing/2014/main" xmlns="" id="{816E8630-EC39-2346-BA61-E2F46BB25AFF}"/>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319890" y="383979"/>
            <a:ext cx="4325953" cy="2994758"/>
            <a:chOff x="4872980" y="1358557"/>
            <a:chExt cx="2869768" cy="1986675"/>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872980" y="2721070"/>
              <a:ext cx="2869768" cy="601264"/>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0 w 3353107"/>
                <a:gd name="connsiteY0" fmla="*/ 441171 h 762219"/>
                <a:gd name="connsiteX1" fmla="*/ 766050 w 3353107"/>
                <a:gd name="connsiteY1" fmla="*/ 0 h 762219"/>
                <a:gd name="connsiteX2" fmla="*/ 3353107 w 3353107"/>
                <a:gd name="connsiteY2" fmla="*/ 349183 h 762219"/>
                <a:gd name="connsiteX3" fmla="*/ 2895089 w 3353107"/>
                <a:gd name="connsiteY3" fmla="*/ 759291 h 762219"/>
                <a:gd name="connsiteX4" fmla="*/ 1527465 w 3353107"/>
                <a:gd name="connsiteY4" fmla="*/ 762219 h 762219"/>
                <a:gd name="connsiteX5" fmla="*/ 0 w 3353107"/>
                <a:gd name="connsiteY5" fmla="*/ 441171 h 762219"/>
                <a:gd name="connsiteX0" fmla="*/ 0 w 3353107"/>
                <a:gd name="connsiteY0" fmla="*/ 441171 h 777300"/>
                <a:gd name="connsiteX1" fmla="*/ 766050 w 3353107"/>
                <a:gd name="connsiteY1" fmla="*/ 0 h 777300"/>
                <a:gd name="connsiteX2" fmla="*/ 3353107 w 3353107"/>
                <a:gd name="connsiteY2" fmla="*/ 349183 h 777300"/>
                <a:gd name="connsiteX3" fmla="*/ 2895089 w 3353107"/>
                <a:gd name="connsiteY3" fmla="*/ 759291 h 777300"/>
                <a:gd name="connsiteX4" fmla="*/ 1650136 w 3353107"/>
                <a:gd name="connsiteY4" fmla="*/ 777300 h 777300"/>
                <a:gd name="connsiteX5" fmla="*/ 0 w 3353107"/>
                <a:gd name="connsiteY5" fmla="*/ 441171 h 7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107" h="777300">
                  <a:moveTo>
                    <a:pt x="0" y="441171"/>
                  </a:moveTo>
                  <a:lnTo>
                    <a:pt x="766050" y="0"/>
                  </a:lnTo>
                  <a:lnTo>
                    <a:pt x="3353107" y="349183"/>
                  </a:lnTo>
                  <a:lnTo>
                    <a:pt x="2895089" y="759291"/>
                  </a:lnTo>
                  <a:lnTo>
                    <a:pt x="1650136" y="777300"/>
                  </a:lnTo>
                  <a:lnTo>
                    <a:pt x="0" y="441171"/>
                  </a:lnTo>
                  <a:close/>
                </a:path>
              </a:pathLst>
            </a:custGeom>
            <a:gradFill flip="none" rotWithShape="1">
              <a:gsLst>
                <a:gs pos="13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48" name="Shape 329"/>
            <p:cNvPicPr preferRelativeResize="0">
              <a:picLocks noChangeAspect="1"/>
            </p:cNvPicPr>
            <p:nvPr/>
          </p:nvPicPr>
          <p:blipFill>
            <a:blip r:embed="rId6"/>
            <a:stretch>
              <a:fillRect/>
            </a:stretch>
          </p:blipFill>
          <p:spPr>
            <a:xfrm>
              <a:off x="5191648" y="1358557"/>
              <a:ext cx="1819795" cy="1986675"/>
            </a:xfrm>
            <a:prstGeom prst="rect">
              <a:avLst/>
            </a:prstGeom>
            <a:effectLst>
              <a:outerShdw blurRad="355600" dist="622300" dir="600000" sx="81000" sy="81000" algn="l" rotWithShape="0">
                <a:prstClr val="black">
                  <a:alpha val="23000"/>
                </a:prstClr>
              </a:outerShdw>
            </a:effectLst>
          </p:spPr>
        </p:pic>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16</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77" name="TextBox 176">
            <a:extLst>
              <a:ext uri="{FF2B5EF4-FFF2-40B4-BE49-F238E27FC236}">
                <a16:creationId xmlns:a16="http://schemas.microsoft.com/office/drawing/2014/main" xmlns="" id="{79DD94BD-F939-C942-A653-BE21E377E6B1}"/>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3771383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500"/>
                                        <p:tgtEl>
                                          <p:spTgt spid="146"/>
                                        </p:tgtEl>
                                      </p:cBhvr>
                                    </p:animEffect>
                                  </p:childTnLst>
                                </p:cTn>
                              </p:par>
                              <p:par>
                                <p:cTn id="26" presetID="10" presetClass="entr" presetSubtype="0" fill="hold" nodeType="withEffect">
                                  <p:stCondLst>
                                    <p:cond delay="0"/>
                                  </p:stCondLst>
                                  <p:childTnLst>
                                    <p:set>
                                      <p:cBhvr>
                                        <p:cTn id="27" dur="1" fill="hold">
                                          <p:stCondLst>
                                            <p:cond delay="0"/>
                                          </p:stCondLst>
                                        </p:cTn>
                                        <p:tgtEl>
                                          <p:spTgt spid="157"/>
                                        </p:tgtEl>
                                        <p:attrNameLst>
                                          <p:attrName>style.visibility</p:attrName>
                                        </p:attrNameLst>
                                      </p:cBhvr>
                                      <p:to>
                                        <p:strVal val="visible"/>
                                      </p:to>
                                    </p:set>
                                    <p:animEffect transition="in" filter="fade">
                                      <p:cBhvr>
                                        <p:cTn id="28" dur="500"/>
                                        <p:tgtEl>
                                          <p:spTgt spid="157"/>
                                        </p:tgtEl>
                                      </p:cBhvr>
                                    </p:animEffect>
                                  </p:childTnLst>
                                </p:cTn>
                              </p:par>
                              <p:par>
                                <p:cTn id="29" presetID="10"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23" presetClass="entr" presetSubtype="16" fill="hold" nodeType="withEffect">
                                  <p:stCondLst>
                                    <p:cond delay="20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300" fill="hold"/>
                                        <p:tgtEl>
                                          <p:spTgt spid="7"/>
                                        </p:tgtEl>
                                        <p:attrNameLst>
                                          <p:attrName>ppt_w</p:attrName>
                                        </p:attrNameLst>
                                      </p:cBhvr>
                                      <p:tavLst>
                                        <p:tav tm="0">
                                          <p:val>
                                            <p:fltVal val="0"/>
                                          </p:val>
                                        </p:tav>
                                        <p:tav tm="100000">
                                          <p:val>
                                            <p:strVal val="#ppt_w"/>
                                          </p:val>
                                        </p:tav>
                                      </p:tavLst>
                                    </p:anim>
                                    <p:anim calcmode="lin" valueType="num">
                                      <p:cBhvr>
                                        <p:cTn id="103" dur="300" fill="hold"/>
                                        <p:tgtEl>
                                          <p:spTgt spid="7"/>
                                        </p:tgtEl>
                                        <p:attrNameLst>
                                          <p:attrName>ppt_h</p:attrName>
                                        </p:attrNameLst>
                                      </p:cBhvr>
                                      <p:tavLst>
                                        <p:tav tm="0">
                                          <p:val>
                                            <p:fltVal val="0"/>
                                          </p:val>
                                        </p:tav>
                                        <p:tav tm="100000">
                                          <p:val>
                                            <p:strVal val="#ppt_h"/>
                                          </p:val>
                                        </p:tav>
                                      </p:tavLst>
                                    </p:anim>
                                  </p:childTnLst>
                                </p:cTn>
                              </p:par>
                              <p:par>
                                <p:cTn id="104" presetID="10" presetClass="entr" presetSubtype="0" fill="hold" grpId="0" nodeType="withEffect">
                                  <p:stCondLst>
                                    <p:cond delay="20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400"/>
                                        <p:tgtEl>
                                          <p:spTgt spid="116"/>
                                        </p:tgtEl>
                                      </p:cBhvr>
                                    </p:animEffect>
                                  </p:childTnLst>
                                </p:cTn>
                              </p:par>
                              <p:par>
                                <p:cTn id="107" presetID="10" presetClass="entr" presetSubtype="0" fill="hold" grpId="0" nodeType="withEffect">
                                  <p:stCondLst>
                                    <p:cond delay="200"/>
                                  </p:stCondLst>
                                  <p:childTnLst>
                                    <p:set>
                                      <p:cBhvr>
                                        <p:cTn id="108" dur="1" fill="hold">
                                          <p:stCondLst>
                                            <p:cond delay="0"/>
                                          </p:stCondLst>
                                        </p:cTn>
                                        <p:tgtEl>
                                          <p:spTgt spid="177"/>
                                        </p:tgtEl>
                                        <p:attrNameLst>
                                          <p:attrName>style.visibility</p:attrName>
                                        </p:attrNameLst>
                                      </p:cBhvr>
                                      <p:to>
                                        <p:strVal val="visible"/>
                                      </p:to>
                                    </p:set>
                                    <p:animEffect transition="in" filter="fade">
                                      <p:cBhvr>
                                        <p:cTn id="10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sp>
        <p:nvSpPr>
          <p:cNvPr id="6" name="Title 5"/>
          <p:cNvSpPr>
            <a:spLocks noGrp="1"/>
          </p:cNvSpPr>
          <p:nvPr>
            <p:ph type="title"/>
          </p:nvPr>
        </p:nvSpPr>
        <p:spPr/>
        <p:txBody>
          <a:bodyPr/>
          <a:lstStyle/>
          <a:p>
            <a:r>
              <a:rPr lang="en-US" dirty="0">
                <a:ea typeface="Arial"/>
                <a:cs typeface="Arial"/>
                <a:sym typeface="Arial"/>
              </a:rPr>
              <a:t>MX421ade</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grpSp>
        <p:nvGrpSpPr>
          <p:cNvPr id="61" name="Group 60"/>
          <p:cNvGrpSpPr/>
          <p:nvPr/>
        </p:nvGrpSpPr>
        <p:grpSpPr>
          <a:xfrm>
            <a:off x="1402942"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984065"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9323670"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7739968"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6151984"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4564378"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3004615"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20.000 </a:t>
            </a:r>
            <a:r>
              <a:rPr lang="en-US" sz="1200" dirty="0">
                <a:solidFill>
                  <a:srgbClr val="000000">
                    <a:lumMod val="50000"/>
                    <a:lumOff val="50000"/>
                  </a:srgbClr>
                </a:solidFill>
              </a:rPr>
              <a:t>páginas**</a:t>
            </a:r>
          </a:p>
        </p:txBody>
      </p:sp>
      <p:sp>
        <p:nvSpPr>
          <p:cNvPr id="116" name="Rectangle 115"/>
          <p:cNvSpPr/>
          <p:nvPr/>
        </p:nvSpPr>
        <p:spPr>
          <a:xfrm>
            <a:off x="9321346"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sp>
        <p:nvSpPr>
          <p:cNvPr id="117" name="Rectangle 116"/>
          <p:cNvSpPr/>
          <p:nvPr/>
        </p:nvSpPr>
        <p:spPr>
          <a:xfrm>
            <a:off x="7728874"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1 GB</a:t>
            </a:r>
          </a:p>
        </p:txBody>
      </p:sp>
      <p:sp>
        <p:nvSpPr>
          <p:cNvPr id="118" name="Rectangle 117"/>
          <p:cNvSpPr/>
          <p:nvPr/>
        </p:nvSpPr>
        <p:spPr>
          <a:xfrm>
            <a:off x="6149127"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de 900 hojas</a:t>
            </a:r>
          </a:p>
        </p:txBody>
      </p:sp>
      <p:sp>
        <p:nvSpPr>
          <p:cNvPr id="119" name="Rectangle 118"/>
          <p:cNvSpPr/>
          <p:nvPr/>
        </p:nvSpPr>
        <p:spPr>
          <a:xfrm>
            <a:off x="4576193"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táctil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e-Task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4,3 pulgadas (10,9 cm)</a:t>
            </a:r>
            <a:endParaRPr lang="en-US" sz="1200" dirty="0">
              <a:solidFill>
                <a:srgbClr val="000000">
                  <a:lumMod val="50000"/>
                  <a:lumOff val="50000"/>
                </a:srgbClr>
              </a:solidFill>
              <a:ea typeface="ＭＳ Ｐゴシック" charset="0"/>
            </a:endParaRPr>
          </a:p>
        </p:txBody>
      </p:sp>
      <p:sp>
        <p:nvSpPr>
          <p:cNvPr id="120" name="Rectangle 119"/>
          <p:cNvSpPr/>
          <p:nvPr/>
        </p:nvSpPr>
        <p:spPr>
          <a:xfrm>
            <a:off x="1414070" y="5104476"/>
            <a:ext cx="1445625" cy="1246495"/>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42 </a:t>
            </a:r>
            <a:r>
              <a:rPr lang="en-US" sz="1200" dirty="0">
                <a:solidFill>
                  <a:srgbClr val="000000">
                    <a:lumMod val="50000"/>
                    <a:lumOff val="50000"/>
                  </a:srgbClr>
                </a:solidFill>
              </a:rPr>
              <a:t>(40) páginas por minuto (ppm)*</a:t>
            </a:r>
          </a:p>
          <a:p>
            <a:pPr algn="ctr">
              <a:lnSpc>
                <a:spcPts val="1300"/>
              </a:lnSpc>
              <a:spcBef>
                <a:spcPts val="200"/>
              </a:spcBef>
            </a:pPr>
            <a:r>
              <a:rPr lang="en-US" sz="1200" dirty="0">
                <a:solidFill>
                  <a:srgbClr val="000000">
                    <a:lumMod val="50000"/>
                    <a:lumOff val="50000"/>
                  </a:srgbClr>
                </a:solidFill>
              </a:rPr>
              <a:t>Escaneo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45 </a:t>
            </a:r>
            <a:r>
              <a:rPr lang="en-US" sz="1200" dirty="0">
                <a:solidFill>
                  <a:srgbClr val="000000">
                    <a:lumMod val="50000"/>
                    <a:lumOff val="50000"/>
                  </a:srgbClr>
                </a:solidFill>
              </a:rPr>
              <a:t>(42) ipm</a:t>
            </a:r>
          </a:p>
          <a:p>
            <a:pPr algn="ctr">
              <a:lnSpc>
                <a:spcPts val="1400"/>
              </a:lnSpc>
              <a:spcBef>
                <a:spcPts val="600"/>
              </a:spcBef>
            </a:pPr>
            <a:endParaRPr lang="en-US" sz="1200" dirty="0">
              <a:solidFill>
                <a:srgbClr val="000000">
                  <a:lumMod val="50000"/>
                  <a:lumOff val="50000"/>
                </a:srgbClr>
              </a:solidFill>
              <a:ea typeface="ＭＳ Ｐゴシック" charset="0"/>
            </a:endParaRPr>
          </a:p>
        </p:txBody>
      </p:sp>
      <p:grpSp>
        <p:nvGrpSpPr>
          <p:cNvPr id="121" name="Group 120"/>
          <p:cNvGrpSpPr/>
          <p:nvPr/>
        </p:nvGrpSpPr>
        <p:grpSpPr>
          <a:xfrm>
            <a:off x="1832382"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8149405"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6569658"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993617"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3418214"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7" name="Group 6">
            <a:extLst>
              <a:ext uri="{FF2B5EF4-FFF2-40B4-BE49-F238E27FC236}">
                <a16:creationId xmlns:a16="http://schemas.microsoft.com/office/drawing/2014/main" xmlns="" id="{F77C0681-8BC1-8F45-98BA-85E7E0FFF2B1}"/>
              </a:ext>
            </a:extLst>
          </p:cNvPr>
          <p:cNvGrpSpPr/>
          <p:nvPr/>
        </p:nvGrpSpPr>
        <p:grpSpPr>
          <a:xfrm>
            <a:off x="9741877" y="4446499"/>
            <a:ext cx="604562" cy="604562"/>
            <a:chOff x="9741877" y="4388624"/>
            <a:chExt cx="604562" cy="604562"/>
          </a:xfrm>
        </p:grpSpPr>
        <p:sp>
          <p:nvSpPr>
            <p:cNvPr id="128" name="Freeform 127"/>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223" name="Freeform 222">
              <a:extLst>
                <a:ext uri="{FF2B5EF4-FFF2-40B4-BE49-F238E27FC236}">
                  <a16:creationId xmlns:a16="http://schemas.microsoft.com/office/drawing/2014/main" xmlns="" id="{542B99B3-51F9-EA48-99ED-ECD5A3284D5F}"/>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grpSp>
        <p:nvGrpSpPr>
          <p:cNvPr id="177" name="Group 176">
            <a:extLst>
              <a:ext uri="{FF2B5EF4-FFF2-40B4-BE49-F238E27FC236}">
                <a16:creationId xmlns:a16="http://schemas.microsoft.com/office/drawing/2014/main" xmlns="" id="{B1A5FA73-7D6E-BC46-A1A2-828F3B4635EE}"/>
              </a:ext>
            </a:extLst>
          </p:cNvPr>
          <p:cNvGrpSpPr>
            <a:grpSpLocks noChangeAspect="1"/>
          </p:cNvGrpSpPr>
          <p:nvPr/>
        </p:nvGrpSpPr>
        <p:grpSpPr>
          <a:xfrm>
            <a:off x="3574758" y="730321"/>
            <a:ext cx="1787308" cy="1787310"/>
            <a:chOff x="1694818" y="3355313"/>
            <a:chExt cx="774497" cy="774498"/>
          </a:xfrm>
        </p:grpSpPr>
        <p:sp>
          <p:nvSpPr>
            <p:cNvPr id="178" name="Oval 177">
              <a:extLst>
                <a:ext uri="{FF2B5EF4-FFF2-40B4-BE49-F238E27FC236}">
                  <a16:creationId xmlns:a16="http://schemas.microsoft.com/office/drawing/2014/main" xmlns="" id="{5C0E213B-4D7B-E04D-9A0E-B7F42CA46918}"/>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80" name="Group 179">
              <a:extLst>
                <a:ext uri="{FF2B5EF4-FFF2-40B4-BE49-F238E27FC236}">
                  <a16:creationId xmlns:a16="http://schemas.microsoft.com/office/drawing/2014/main" xmlns="" id="{1CD9D69C-3809-1441-853C-825573C7266A}"/>
                </a:ext>
              </a:extLst>
            </p:cNvPr>
            <p:cNvGrpSpPr/>
            <p:nvPr/>
          </p:nvGrpSpPr>
          <p:grpSpPr>
            <a:xfrm>
              <a:off x="1843133" y="3507954"/>
              <a:ext cx="477869" cy="535134"/>
              <a:chOff x="1865155" y="3478893"/>
              <a:chExt cx="525655" cy="588647"/>
            </a:xfrm>
          </p:grpSpPr>
          <p:sp>
            <p:nvSpPr>
              <p:cNvPr id="188" name="Freeform 187">
                <a:extLst>
                  <a:ext uri="{FF2B5EF4-FFF2-40B4-BE49-F238E27FC236}">
                    <a16:creationId xmlns:a16="http://schemas.microsoft.com/office/drawing/2014/main" xmlns="" id="{DA2CE90F-60E3-F048-A34B-D06C8047C107}"/>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89" name="Group 188">
                <a:extLst>
                  <a:ext uri="{FF2B5EF4-FFF2-40B4-BE49-F238E27FC236}">
                    <a16:creationId xmlns:a16="http://schemas.microsoft.com/office/drawing/2014/main" xmlns="" id="{83A10326-F2CE-1A49-A1FA-093B5C650156}"/>
                  </a:ext>
                </a:extLst>
              </p:cNvPr>
              <p:cNvGrpSpPr/>
              <p:nvPr/>
            </p:nvGrpSpPr>
            <p:grpSpPr>
              <a:xfrm>
                <a:off x="1988039" y="3551960"/>
                <a:ext cx="279889" cy="330323"/>
                <a:chOff x="2006122" y="615726"/>
                <a:chExt cx="1256477" cy="1482883"/>
              </a:xfrm>
              <a:solidFill>
                <a:schemeClr val="accent2"/>
              </a:solidFill>
            </p:grpSpPr>
            <p:sp>
              <p:nvSpPr>
                <p:cNvPr id="190" name="Rounded Rectangle 189">
                  <a:extLst>
                    <a:ext uri="{FF2B5EF4-FFF2-40B4-BE49-F238E27FC236}">
                      <a16:creationId xmlns:a16="http://schemas.microsoft.com/office/drawing/2014/main" xmlns="" id="{DBDF5616-4FE0-9949-80E0-209EF001920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91" name="Block Arc 79">
                  <a:extLst>
                    <a:ext uri="{FF2B5EF4-FFF2-40B4-BE49-F238E27FC236}">
                      <a16:creationId xmlns:a16="http://schemas.microsoft.com/office/drawing/2014/main" xmlns="" id="{441BCA55-6DB9-0A40-8276-25AA6F144EE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92" name="Group 191">
            <a:extLst>
              <a:ext uri="{FF2B5EF4-FFF2-40B4-BE49-F238E27FC236}">
                <a16:creationId xmlns:a16="http://schemas.microsoft.com/office/drawing/2014/main" xmlns="" id="{F89C158B-1B09-1841-A453-0B33568021F1}"/>
              </a:ext>
            </a:extLst>
          </p:cNvPr>
          <p:cNvGrpSpPr>
            <a:grpSpLocks noChangeAspect="1"/>
          </p:cNvGrpSpPr>
          <p:nvPr/>
        </p:nvGrpSpPr>
        <p:grpSpPr>
          <a:xfrm>
            <a:off x="7153907" y="1009021"/>
            <a:ext cx="1549323" cy="1549323"/>
            <a:chOff x="910667" y="2570562"/>
            <a:chExt cx="914400" cy="914638"/>
          </a:xfrm>
        </p:grpSpPr>
        <p:sp>
          <p:nvSpPr>
            <p:cNvPr id="193" name="Oval 192">
              <a:extLst>
                <a:ext uri="{FF2B5EF4-FFF2-40B4-BE49-F238E27FC236}">
                  <a16:creationId xmlns:a16="http://schemas.microsoft.com/office/drawing/2014/main" xmlns="" id="{AD8FC2EC-6448-5840-A095-A9616B0FEBC4}"/>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94" name="Group 193">
              <a:extLst>
                <a:ext uri="{FF2B5EF4-FFF2-40B4-BE49-F238E27FC236}">
                  <a16:creationId xmlns:a16="http://schemas.microsoft.com/office/drawing/2014/main" xmlns="" id="{BD3D6599-48C0-7748-8656-BAE95333DF69}"/>
                </a:ext>
              </a:extLst>
            </p:cNvPr>
            <p:cNvGrpSpPr/>
            <p:nvPr/>
          </p:nvGrpSpPr>
          <p:grpSpPr>
            <a:xfrm rot="21284100">
              <a:off x="1100683" y="2763521"/>
              <a:ext cx="595344" cy="510526"/>
              <a:chOff x="1048598" y="2765916"/>
              <a:chExt cx="649681" cy="557122"/>
            </a:xfrm>
          </p:grpSpPr>
          <p:sp>
            <p:nvSpPr>
              <p:cNvPr id="195" name="L-Shape 194">
                <a:extLst>
                  <a:ext uri="{FF2B5EF4-FFF2-40B4-BE49-F238E27FC236}">
                    <a16:creationId xmlns:a16="http://schemas.microsoft.com/office/drawing/2014/main" xmlns="" id="{21CBB62B-B221-2B4A-BAD0-835E79C731E7}"/>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96" name="Rectangle 73">
                <a:extLst>
                  <a:ext uri="{FF2B5EF4-FFF2-40B4-BE49-F238E27FC236}">
                    <a16:creationId xmlns:a16="http://schemas.microsoft.com/office/drawing/2014/main" xmlns="" id="{1E4A9946-39CC-4049-AEB1-55F2A48937E5}"/>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97" name="Group 196">
            <a:extLst>
              <a:ext uri="{FF2B5EF4-FFF2-40B4-BE49-F238E27FC236}">
                <a16:creationId xmlns:a16="http://schemas.microsoft.com/office/drawing/2014/main" xmlns="" id="{B81003AA-6DB2-154B-A05A-A9CBDB397D3A}"/>
              </a:ext>
            </a:extLst>
          </p:cNvPr>
          <p:cNvGrpSpPr>
            <a:grpSpLocks noChangeAspect="1"/>
          </p:cNvGrpSpPr>
          <p:nvPr/>
        </p:nvGrpSpPr>
        <p:grpSpPr>
          <a:xfrm>
            <a:off x="3279160" y="1781633"/>
            <a:ext cx="802366" cy="802367"/>
            <a:chOff x="989523" y="2550188"/>
            <a:chExt cx="640080" cy="640081"/>
          </a:xfrm>
        </p:grpSpPr>
        <p:sp>
          <p:nvSpPr>
            <p:cNvPr id="198" name="Oval 197">
              <a:extLst>
                <a:ext uri="{FF2B5EF4-FFF2-40B4-BE49-F238E27FC236}">
                  <a16:creationId xmlns:a16="http://schemas.microsoft.com/office/drawing/2014/main" xmlns="" id="{ECAE5538-891C-EA4A-8223-4A0BFEEB9823}"/>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99" name="Group 198">
              <a:extLst>
                <a:ext uri="{FF2B5EF4-FFF2-40B4-BE49-F238E27FC236}">
                  <a16:creationId xmlns:a16="http://schemas.microsoft.com/office/drawing/2014/main" xmlns="" id="{E4DEAB04-E3A6-2443-9DCE-AC6822A93DA6}"/>
                </a:ext>
              </a:extLst>
            </p:cNvPr>
            <p:cNvGrpSpPr/>
            <p:nvPr/>
          </p:nvGrpSpPr>
          <p:grpSpPr>
            <a:xfrm>
              <a:off x="1052932" y="2609485"/>
              <a:ext cx="509891" cy="509891"/>
              <a:chOff x="1850848" y="5311874"/>
              <a:chExt cx="1022910" cy="1022910"/>
            </a:xfrm>
            <a:solidFill>
              <a:schemeClr val="bg1"/>
            </a:solidFill>
          </p:grpSpPr>
          <p:sp>
            <p:nvSpPr>
              <p:cNvPr id="200" name="Rounded Rectangle 199">
                <a:extLst>
                  <a:ext uri="{FF2B5EF4-FFF2-40B4-BE49-F238E27FC236}">
                    <a16:creationId xmlns:a16="http://schemas.microsoft.com/office/drawing/2014/main" xmlns="" id="{4D6A7DBD-C864-C945-AE71-BA89CCF25CC4}"/>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1" name="Rounded Rectangle 200">
                <a:extLst>
                  <a:ext uri="{FF2B5EF4-FFF2-40B4-BE49-F238E27FC236}">
                    <a16:creationId xmlns:a16="http://schemas.microsoft.com/office/drawing/2014/main" xmlns="" id="{3F0C2A44-89F5-A946-9003-359C1BE424D5}"/>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5" name="Rounded Rectangle 204">
                <a:extLst>
                  <a:ext uri="{FF2B5EF4-FFF2-40B4-BE49-F238E27FC236}">
                    <a16:creationId xmlns:a16="http://schemas.microsoft.com/office/drawing/2014/main" xmlns="" id="{C1C539C8-2539-544B-A8F6-CEAB045717BD}"/>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6" name="Rounded Rectangle 205">
                <a:extLst>
                  <a:ext uri="{FF2B5EF4-FFF2-40B4-BE49-F238E27FC236}">
                    <a16:creationId xmlns:a16="http://schemas.microsoft.com/office/drawing/2014/main" xmlns="" id="{632EEBAC-8758-C742-B622-48247D02C8B0}"/>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7" name="Donut 206">
                <a:extLst>
                  <a:ext uri="{FF2B5EF4-FFF2-40B4-BE49-F238E27FC236}">
                    <a16:creationId xmlns:a16="http://schemas.microsoft.com/office/drawing/2014/main" xmlns="" id="{DC69C477-1A74-5948-BA9D-A79C4B65A407}"/>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8" name="Rounded Rectangle 287">
                <a:extLst>
                  <a:ext uri="{FF2B5EF4-FFF2-40B4-BE49-F238E27FC236}">
                    <a16:creationId xmlns:a16="http://schemas.microsoft.com/office/drawing/2014/main" xmlns="" id="{4B1BB4AD-56C7-FB49-ABCA-2391BDB00EC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10" name="Rounded Rectangle 287">
                <a:extLst>
                  <a:ext uri="{FF2B5EF4-FFF2-40B4-BE49-F238E27FC236}">
                    <a16:creationId xmlns:a16="http://schemas.microsoft.com/office/drawing/2014/main" xmlns="" id="{C6A62091-91C7-7C4A-B517-E7B86328CAD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211" name="Group 210">
            <a:extLst>
              <a:ext uri="{FF2B5EF4-FFF2-40B4-BE49-F238E27FC236}">
                <a16:creationId xmlns:a16="http://schemas.microsoft.com/office/drawing/2014/main" xmlns="" id="{F083BB91-E17C-8B4E-B801-E2D58A2FCACB}"/>
              </a:ext>
            </a:extLst>
          </p:cNvPr>
          <p:cNvGrpSpPr>
            <a:grpSpLocks noChangeAspect="1"/>
          </p:cNvGrpSpPr>
          <p:nvPr/>
        </p:nvGrpSpPr>
        <p:grpSpPr>
          <a:xfrm>
            <a:off x="8427761" y="1725560"/>
            <a:ext cx="743368" cy="743369"/>
            <a:chOff x="9848488" y="1598663"/>
            <a:chExt cx="1529050" cy="1529053"/>
          </a:xfrm>
        </p:grpSpPr>
        <p:sp>
          <p:nvSpPr>
            <p:cNvPr id="213" name="Oval 212">
              <a:extLst>
                <a:ext uri="{FF2B5EF4-FFF2-40B4-BE49-F238E27FC236}">
                  <a16:creationId xmlns:a16="http://schemas.microsoft.com/office/drawing/2014/main" xmlns="" id="{3FE1F2C3-94FE-F74F-A641-59C781657F2A}"/>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214" name="Freeform 213">
              <a:extLst>
                <a:ext uri="{FF2B5EF4-FFF2-40B4-BE49-F238E27FC236}">
                  <a16:creationId xmlns:a16="http://schemas.microsoft.com/office/drawing/2014/main" xmlns="" id="{73EBD34C-6A4D-A64A-821C-F8EFE688A890}"/>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15" name="Shape 1163">
              <a:extLst>
                <a:ext uri="{FF2B5EF4-FFF2-40B4-BE49-F238E27FC236}">
                  <a16:creationId xmlns:a16="http://schemas.microsoft.com/office/drawing/2014/main" xmlns="" id="{641ADC23-B959-3546-82C6-3FD7DB087F26}"/>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380971" y="383979"/>
            <a:ext cx="4361121" cy="2994760"/>
            <a:chOff x="4913500" y="1358557"/>
            <a:chExt cx="2893098" cy="1986676"/>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913500" y="2721070"/>
              <a:ext cx="2893098" cy="589598"/>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0 w 3380367"/>
                <a:gd name="connsiteY0" fmla="*/ 456252 h 762219"/>
                <a:gd name="connsiteX1" fmla="*/ 793310 w 3380367"/>
                <a:gd name="connsiteY1" fmla="*/ 0 h 762219"/>
                <a:gd name="connsiteX2" fmla="*/ 3380367 w 3380367"/>
                <a:gd name="connsiteY2" fmla="*/ 349183 h 762219"/>
                <a:gd name="connsiteX3" fmla="*/ 2922349 w 3380367"/>
                <a:gd name="connsiteY3" fmla="*/ 759291 h 762219"/>
                <a:gd name="connsiteX4" fmla="*/ 1554725 w 3380367"/>
                <a:gd name="connsiteY4" fmla="*/ 762219 h 762219"/>
                <a:gd name="connsiteX5" fmla="*/ 0 w 3380367"/>
                <a:gd name="connsiteY5" fmla="*/ 456252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367" h="762219">
                  <a:moveTo>
                    <a:pt x="0" y="456252"/>
                  </a:moveTo>
                  <a:lnTo>
                    <a:pt x="793310" y="0"/>
                  </a:lnTo>
                  <a:lnTo>
                    <a:pt x="3380367" y="349183"/>
                  </a:lnTo>
                  <a:lnTo>
                    <a:pt x="2922349" y="759291"/>
                  </a:lnTo>
                  <a:lnTo>
                    <a:pt x="1554725" y="762219"/>
                  </a:lnTo>
                  <a:lnTo>
                    <a:pt x="0" y="456252"/>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48" name="Shape 329"/>
            <p:cNvPicPr preferRelativeResize="0">
              <a:picLocks noChangeAspect="1"/>
            </p:cNvPicPr>
            <p:nvPr/>
          </p:nvPicPr>
          <p:blipFill>
            <a:blip r:embed="rId6"/>
            <a:stretch>
              <a:fillRect/>
            </a:stretch>
          </p:blipFill>
          <p:spPr>
            <a:xfrm>
              <a:off x="5191648" y="1358557"/>
              <a:ext cx="1819795" cy="1986676"/>
            </a:xfrm>
            <a:prstGeom prst="rect">
              <a:avLst/>
            </a:prstGeom>
            <a:effectLst>
              <a:outerShdw blurRad="355600" dist="622300" dir="600000" sx="81000" sy="81000" algn="l" rotWithShape="0">
                <a:prstClr val="black">
                  <a:alpha val="23000"/>
                </a:prstClr>
              </a:outerShdw>
            </a:effectLst>
          </p:spPr>
        </p:pic>
      </p:gr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17</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52" name="TextBox 151">
            <a:extLst>
              <a:ext uri="{FF2B5EF4-FFF2-40B4-BE49-F238E27FC236}">
                <a16:creationId xmlns:a16="http://schemas.microsoft.com/office/drawing/2014/main" xmlns="" id="{AB4E355F-381C-E946-AA90-0ECC2E75C7CB}"/>
              </a:ext>
            </a:extLst>
          </p:cNvPr>
          <p:cNvSpPr txBox="1"/>
          <p:nvPr/>
        </p:nvSpPr>
        <p:spPr>
          <a:xfrm>
            <a:off x="4036217" y="6165983"/>
            <a:ext cx="7965642" cy="400110"/>
          </a:xfrm>
          <a:prstGeom prst="rect">
            <a:avLst/>
          </a:prstGeom>
          <a:noFill/>
          <a:ln>
            <a:noFill/>
          </a:ln>
        </p:spPr>
        <p:txBody>
          <a:bodyPr wrap="none" rtlCol="0">
            <a:spAutoFit/>
          </a:bodyPr>
          <a:lstStyle/>
          <a:p>
            <a:pPr algn="r">
              <a:lnSpc>
                <a:spcPts val="800"/>
              </a:lnSpc>
            </a:pPr>
            <a:r>
              <a:rPr lang="en-US" sz="800" dirty="0">
                <a:solidFill>
                  <a:schemeClr val="bg1">
                    <a:lumMod val="50000"/>
                  </a:schemeClr>
                </a:solidFill>
              </a:rPr>
              <a:t>El modelo tiene soluciones preinstaladas </a:t>
            </a:r>
            <a:endParaRPr lang="en-US" sz="800" dirty="0">
              <a:solidFill>
                <a:schemeClr val="bg1">
                  <a:lumMod val="75000"/>
                </a:schemeClr>
              </a:solidFill>
            </a:endParaRPr>
          </a:p>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2258410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nodeType="withEffect">
                                  <p:stCondLst>
                                    <p:cond delay="30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nodeType="withEffect">
                                  <p:stCondLst>
                                    <p:cond delay="3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nodeType="withEffect">
                                  <p:stCondLst>
                                    <p:cond delay="3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23" presetClass="entr" presetSubtype="16" fill="hold" nodeType="withEffect">
                                  <p:stCondLst>
                                    <p:cond delay="20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300" fill="hold"/>
                                        <p:tgtEl>
                                          <p:spTgt spid="7"/>
                                        </p:tgtEl>
                                        <p:attrNameLst>
                                          <p:attrName>ppt_w</p:attrName>
                                        </p:attrNameLst>
                                      </p:cBhvr>
                                      <p:tavLst>
                                        <p:tav tm="0">
                                          <p:val>
                                            <p:fltVal val="0"/>
                                          </p:val>
                                        </p:tav>
                                        <p:tav tm="100000">
                                          <p:val>
                                            <p:strVal val="#ppt_w"/>
                                          </p:val>
                                        </p:tav>
                                      </p:tavLst>
                                    </p:anim>
                                    <p:anim calcmode="lin" valueType="num">
                                      <p:cBhvr>
                                        <p:cTn id="103" dur="300" fill="hold"/>
                                        <p:tgtEl>
                                          <p:spTgt spid="7"/>
                                        </p:tgtEl>
                                        <p:attrNameLst>
                                          <p:attrName>ppt_h</p:attrName>
                                        </p:attrNameLst>
                                      </p:cBhvr>
                                      <p:tavLst>
                                        <p:tav tm="0">
                                          <p:val>
                                            <p:fltVal val="0"/>
                                          </p:val>
                                        </p:tav>
                                        <p:tav tm="100000">
                                          <p:val>
                                            <p:strVal val="#ppt_h"/>
                                          </p:val>
                                        </p:tav>
                                      </p:tavLst>
                                    </p:anim>
                                  </p:childTnLst>
                                </p:cTn>
                              </p:par>
                              <p:par>
                                <p:cTn id="104" presetID="10" presetClass="entr" presetSubtype="0" fill="hold" grpId="0" nodeType="withEffect">
                                  <p:stCondLst>
                                    <p:cond delay="20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400"/>
                                        <p:tgtEl>
                                          <p:spTgt spid="116"/>
                                        </p:tgtEl>
                                      </p:cBhvr>
                                    </p:animEffect>
                                  </p:childTnLst>
                                </p:cTn>
                              </p:par>
                              <p:par>
                                <p:cTn id="107" presetID="10" presetClass="entr" presetSubtype="0" fill="hold" grpId="0" nodeType="withEffect">
                                  <p:stCondLst>
                                    <p:cond delay="200"/>
                                  </p:stCondLst>
                                  <p:childTnLst>
                                    <p:set>
                                      <p:cBhvr>
                                        <p:cTn id="108" dur="1" fill="hold">
                                          <p:stCondLst>
                                            <p:cond delay="0"/>
                                          </p:stCondLst>
                                        </p:cTn>
                                        <p:tgtEl>
                                          <p:spTgt spid="152"/>
                                        </p:tgtEl>
                                        <p:attrNameLst>
                                          <p:attrName>style.visibility</p:attrName>
                                        </p:attrNameLst>
                                      </p:cBhvr>
                                      <p:to>
                                        <p:strVal val="visible"/>
                                      </p:to>
                                    </p:set>
                                    <p:animEffect transition="in" filter="fade">
                                      <p:cBhvr>
                                        <p:cTn id="10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49" grpId="0" animBg="1"/>
      <p:bldP spid="147" grpId="0" animBg="1"/>
      <p:bldP spid="1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sp>
        <p:nvSpPr>
          <p:cNvPr id="6" name="Title 5"/>
          <p:cNvSpPr>
            <a:spLocks noGrp="1"/>
          </p:cNvSpPr>
          <p:nvPr>
            <p:ph type="title"/>
          </p:nvPr>
        </p:nvSpPr>
        <p:spPr/>
        <p:txBody>
          <a:bodyPr/>
          <a:lstStyle/>
          <a:p>
            <a:r>
              <a:rPr lang="en-US" dirty="0">
                <a:ea typeface="Arial"/>
                <a:cs typeface="Arial"/>
                <a:sym typeface="Arial"/>
              </a:rPr>
              <a:t>MX521ade</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grpSp>
        <p:nvGrpSpPr>
          <p:cNvPr id="61" name="Group 60"/>
          <p:cNvGrpSpPr/>
          <p:nvPr/>
        </p:nvGrpSpPr>
        <p:grpSpPr>
          <a:xfrm>
            <a:off x="629859"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210982"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8550587"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6966885"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5378901"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3791295"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2231532"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Tóner de </a:t>
            </a:r>
            <a:r>
              <a:rPr lang="en-US" sz="1200">
                <a:solidFill>
                  <a:srgbClr val="000000">
                    <a:lumMod val="50000"/>
                    <a:lumOff val="50000"/>
                  </a:srgbClr>
                </a:solidFill>
              </a:rPr>
              <a:t>reemplazo </a:t>
            </a:r>
            <a:br>
              <a:rPr lang="en-US" sz="1200">
                <a:solidFill>
                  <a:srgbClr val="000000">
                    <a:lumMod val="50000"/>
                    <a:lumOff val="50000"/>
                  </a:srgbClr>
                </a:solidFill>
              </a:rPr>
            </a:br>
            <a:r>
              <a:rPr lang="en-US" sz="1200">
                <a:solidFill>
                  <a:srgbClr val="000000">
                    <a:lumMod val="50000"/>
                    <a:lumOff val="50000"/>
                  </a:srgbClr>
                </a:solidFill>
              </a:rPr>
              <a:t>de hasta </a:t>
            </a:r>
            <a:br>
              <a:rPr lang="en-US" sz="1200">
                <a:solidFill>
                  <a:srgbClr val="000000">
                    <a:lumMod val="50000"/>
                    <a:lumOff val="50000"/>
                  </a:srgbClr>
                </a:solidFill>
              </a:rPr>
            </a:br>
            <a:r>
              <a:rPr lang="en-US" sz="1200">
                <a:solidFill>
                  <a:srgbClr val="000000">
                    <a:lumMod val="50000"/>
                    <a:lumOff val="50000"/>
                  </a:srgbClr>
                </a:solidFill>
              </a:rPr>
              <a:t>25.000 </a:t>
            </a:r>
            <a:r>
              <a:rPr lang="en-US" sz="1200" dirty="0">
                <a:solidFill>
                  <a:srgbClr val="000000">
                    <a:lumMod val="50000"/>
                    <a:lumOff val="50000"/>
                  </a:srgbClr>
                </a:solidFill>
              </a:rPr>
              <a:t>páginas**</a:t>
            </a:r>
          </a:p>
        </p:txBody>
      </p:sp>
      <p:sp>
        <p:nvSpPr>
          <p:cNvPr id="116" name="Rectangle 115"/>
          <p:cNvSpPr/>
          <p:nvPr/>
        </p:nvSpPr>
        <p:spPr>
          <a:xfrm>
            <a:off x="8548263" y="5104476"/>
            <a:ext cx="1445625" cy="271869"/>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Fax analógico</a:t>
            </a:r>
          </a:p>
        </p:txBody>
      </p:sp>
      <p:sp>
        <p:nvSpPr>
          <p:cNvPr id="117" name="Rectangle 116"/>
          <p:cNvSpPr/>
          <p:nvPr/>
        </p:nvSpPr>
        <p:spPr>
          <a:xfrm>
            <a:off x="6955791"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doble de 1 GHz y memoria de 1 GB</a:t>
            </a:r>
          </a:p>
        </p:txBody>
      </p:sp>
      <p:sp>
        <p:nvSpPr>
          <p:cNvPr id="118" name="Rectangle 117"/>
          <p:cNvSpPr/>
          <p:nvPr/>
        </p:nvSpPr>
        <p:spPr>
          <a:xfrm>
            <a:off x="5376044"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2.000 </a:t>
            </a:r>
            <a:r>
              <a:rPr lang="en-US" sz="1200" dirty="0">
                <a:solidFill>
                  <a:srgbClr val="000000">
                    <a:lumMod val="50000"/>
                    <a:lumOff val="50000"/>
                  </a:srgbClr>
                </a:solidFill>
              </a:rPr>
              <a:t>hojas</a:t>
            </a:r>
          </a:p>
        </p:txBody>
      </p:sp>
      <p:sp>
        <p:nvSpPr>
          <p:cNvPr id="119" name="Rectangle 118"/>
          <p:cNvSpPr/>
          <p:nvPr/>
        </p:nvSpPr>
        <p:spPr>
          <a:xfrm>
            <a:off x="3803110"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táctil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e-Task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4,3 </a:t>
            </a:r>
            <a:r>
              <a:rPr lang="en-US" sz="1200">
                <a:solidFill>
                  <a:srgbClr val="000000">
                    <a:lumMod val="50000"/>
                    <a:lumOff val="50000"/>
                  </a:srgbClr>
                </a:solidFill>
              </a:rPr>
              <a:t>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10,9 cm)</a:t>
            </a:r>
            <a:endParaRPr lang="en-US" sz="1200" dirty="0">
              <a:solidFill>
                <a:srgbClr val="000000">
                  <a:lumMod val="50000"/>
                  <a:lumOff val="50000"/>
                </a:srgbClr>
              </a:solidFill>
              <a:ea typeface="ＭＳ Ｐゴシック" charset="0"/>
            </a:endParaRPr>
          </a:p>
        </p:txBody>
      </p:sp>
      <p:sp>
        <p:nvSpPr>
          <p:cNvPr id="120" name="Rectangle 119"/>
          <p:cNvSpPr/>
          <p:nvPr/>
        </p:nvSpPr>
        <p:spPr>
          <a:xfrm>
            <a:off x="640987" y="5104476"/>
            <a:ext cx="1445625" cy="1246495"/>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46 </a:t>
            </a:r>
            <a:r>
              <a:rPr lang="en-US" sz="1200" dirty="0">
                <a:solidFill>
                  <a:srgbClr val="000000">
                    <a:lumMod val="50000"/>
                    <a:lumOff val="50000"/>
                  </a:srgbClr>
                </a:solidFill>
              </a:rPr>
              <a:t>(44) páginas por minuto (ppm)*</a:t>
            </a:r>
          </a:p>
          <a:p>
            <a:pPr algn="ctr">
              <a:lnSpc>
                <a:spcPts val="1300"/>
              </a:lnSpc>
              <a:spcBef>
                <a:spcPts val="200"/>
              </a:spcBef>
            </a:pPr>
            <a:r>
              <a:rPr lang="en-US" sz="1200" dirty="0">
                <a:solidFill>
                  <a:srgbClr val="000000">
                    <a:lumMod val="50000"/>
                    <a:lumOff val="50000"/>
                  </a:srgbClr>
                </a:solidFill>
              </a:rPr>
              <a:t>Escaneo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45 </a:t>
            </a:r>
            <a:r>
              <a:rPr lang="en-US" sz="1200" dirty="0">
                <a:solidFill>
                  <a:srgbClr val="000000">
                    <a:lumMod val="50000"/>
                    <a:lumOff val="50000"/>
                  </a:srgbClr>
                </a:solidFill>
              </a:rPr>
              <a:t>(42) ipm</a:t>
            </a:r>
          </a:p>
          <a:p>
            <a:pPr algn="ctr">
              <a:lnSpc>
                <a:spcPts val="1400"/>
              </a:lnSpc>
              <a:spcBef>
                <a:spcPts val="600"/>
              </a:spcBef>
            </a:pPr>
            <a:endParaRPr lang="en-US" sz="1200" dirty="0">
              <a:solidFill>
                <a:srgbClr val="000000">
                  <a:lumMod val="50000"/>
                  <a:lumOff val="50000"/>
                </a:srgbClr>
              </a:solidFill>
              <a:ea typeface="ＭＳ Ｐゴシック" charset="0"/>
            </a:endParaRPr>
          </a:p>
        </p:txBody>
      </p:sp>
      <p:grpSp>
        <p:nvGrpSpPr>
          <p:cNvPr id="121" name="Group 120"/>
          <p:cNvGrpSpPr/>
          <p:nvPr/>
        </p:nvGrpSpPr>
        <p:grpSpPr>
          <a:xfrm>
            <a:off x="1059299"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7376322"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5796575"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220534"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3" name="Group 2">
            <a:extLst>
              <a:ext uri="{FF2B5EF4-FFF2-40B4-BE49-F238E27FC236}">
                <a16:creationId xmlns:a16="http://schemas.microsoft.com/office/drawing/2014/main" xmlns="" id="{9013C2AC-5307-2645-9EAB-A1F0B2D8FFE3}"/>
              </a:ext>
            </a:extLst>
          </p:cNvPr>
          <p:cNvGrpSpPr/>
          <p:nvPr/>
        </p:nvGrpSpPr>
        <p:grpSpPr>
          <a:xfrm>
            <a:off x="2645131" y="4446499"/>
            <a:ext cx="604562" cy="604562"/>
            <a:chOff x="3418214" y="4388624"/>
            <a:chExt cx="604562" cy="604562"/>
          </a:xfrm>
        </p:grpSpPr>
        <p:sp>
          <p:nvSpPr>
            <p:cNvPr id="125" name="Freeform 124"/>
            <p:cNvSpPr>
              <a:spLocks noChangeAspect="1"/>
            </p:cNvSpPr>
            <p:nvPr/>
          </p:nvSpPr>
          <p:spPr>
            <a:xfrm rot="5400000">
              <a:off x="3418214"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82" name="Shape 1161">
              <a:extLst>
                <a:ext uri="{FF2B5EF4-FFF2-40B4-BE49-F238E27FC236}">
                  <a16:creationId xmlns:a16="http://schemas.microsoft.com/office/drawing/2014/main" xmlns="" id="{5F040E98-D6BB-7C47-A2F8-34300F34B49F}"/>
                </a:ext>
              </a:extLst>
            </p:cNvPr>
            <p:cNvPicPr preferRelativeResize="0"/>
            <p:nvPr/>
          </p:nvPicPr>
          <p:blipFill rotWithShape="1">
            <a:blip r:embed="rId4">
              <a:alphaModFix/>
            </a:blip>
            <a:srcRect/>
            <a:stretch/>
          </p:blipFill>
          <p:spPr>
            <a:xfrm>
              <a:off x="3492746" y="4552779"/>
              <a:ext cx="455498" cy="259634"/>
            </a:xfrm>
            <a:prstGeom prst="rect">
              <a:avLst/>
            </a:prstGeom>
            <a:noFill/>
            <a:ln>
              <a:noFill/>
            </a:ln>
          </p:spPr>
        </p:pic>
      </p:grpSp>
      <p:grpSp>
        <p:nvGrpSpPr>
          <p:cNvPr id="177" name="Group 176">
            <a:extLst>
              <a:ext uri="{FF2B5EF4-FFF2-40B4-BE49-F238E27FC236}">
                <a16:creationId xmlns:a16="http://schemas.microsoft.com/office/drawing/2014/main" xmlns="" id="{B1A5FA73-7D6E-BC46-A1A2-828F3B4635EE}"/>
              </a:ext>
            </a:extLst>
          </p:cNvPr>
          <p:cNvGrpSpPr>
            <a:grpSpLocks noChangeAspect="1"/>
          </p:cNvGrpSpPr>
          <p:nvPr/>
        </p:nvGrpSpPr>
        <p:grpSpPr>
          <a:xfrm>
            <a:off x="3574758" y="730321"/>
            <a:ext cx="1787308" cy="1787310"/>
            <a:chOff x="1694818" y="3355313"/>
            <a:chExt cx="774497" cy="774498"/>
          </a:xfrm>
        </p:grpSpPr>
        <p:sp>
          <p:nvSpPr>
            <p:cNvPr id="178" name="Oval 177">
              <a:extLst>
                <a:ext uri="{FF2B5EF4-FFF2-40B4-BE49-F238E27FC236}">
                  <a16:creationId xmlns:a16="http://schemas.microsoft.com/office/drawing/2014/main" xmlns="" id="{5C0E213B-4D7B-E04D-9A0E-B7F42CA46918}"/>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80" name="Group 179">
              <a:extLst>
                <a:ext uri="{FF2B5EF4-FFF2-40B4-BE49-F238E27FC236}">
                  <a16:creationId xmlns:a16="http://schemas.microsoft.com/office/drawing/2014/main" xmlns="" id="{1CD9D69C-3809-1441-853C-825573C7266A}"/>
                </a:ext>
              </a:extLst>
            </p:cNvPr>
            <p:cNvGrpSpPr/>
            <p:nvPr/>
          </p:nvGrpSpPr>
          <p:grpSpPr>
            <a:xfrm>
              <a:off x="1843133" y="3507954"/>
              <a:ext cx="477869" cy="535134"/>
              <a:chOff x="1865155" y="3478893"/>
              <a:chExt cx="525655" cy="588647"/>
            </a:xfrm>
          </p:grpSpPr>
          <p:sp>
            <p:nvSpPr>
              <p:cNvPr id="188" name="Freeform 187">
                <a:extLst>
                  <a:ext uri="{FF2B5EF4-FFF2-40B4-BE49-F238E27FC236}">
                    <a16:creationId xmlns:a16="http://schemas.microsoft.com/office/drawing/2014/main" xmlns="" id="{DA2CE90F-60E3-F048-A34B-D06C8047C107}"/>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89" name="Group 188">
                <a:extLst>
                  <a:ext uri="{FF2B5EF4-FFF2-40B4-BE49-F238E27FC236}">
                    <a16:creationId xmlns:a16="http://schemas.microsoft.com/office/drawing/2014/main" xmlns="" id="{83A10326-F2CE-1A49-A1FA-093B5C650156}"/>
                  </a:ext>
                </a:extLst>
              </p:cNvPr>
              <p:cNvGrpSpPr/>
              <p:nvPr/>
            </p:nvGrpSpPr>
            <p:grpSpPr>
              <a:xfrm>
                <a:off x="1988039" y="3551960"/>
                <a:ext cx="279889" cy="330323"/>
                <a:chOff x="2006122" y="615726"/>
                <a:chExt cx="1256477" cy="1482883"/>
              </a:xfrm>
              <a:solidFill>
                <a:schemeClr val="accent2"/>
              </a:solidFill>
            </p:grpSpPr>
            <p:sp>
              <p:nvSpPr>
                <p:cNvPr id="190" name="Rounded Rectangle 189">
                  <a:extLst>
                    <a:ext uri="{FF2B5EF4-FFF2-40B4-BE49-F238E27FC236}">
                      <a16:creationId xmlns:a16="http://schemas.microsoft.com/office/drawing/2014/main" xmlns="" id="{DBDF5616-4FE0-9949-80E0-209EF001920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91" name="Block Arc 79">
                  <a:extLst>
                    <a:ext uri="{FF2B5EF4-FFF2-40B4-BE49-F238E27FC236}">
                      <a16:creationId xmlns:a16="http://schemas.microsoft.com/office/drawing/2014/main" xmlns="" id="{441BCA55-6DB9-0A40-8276-25AA6F144EE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92" name="Group 191">
            <a:extLst>
              <a:ext uri="{FF2B5EF4-FFF2-40B4-BE49-F238E27FC236}">
                <a16:creationId xmlns:a16="http://schemas.microsoft.com/office/drawing/2014/main" xmlns="" id="{F89C158B-1B09-1841-A453-0B33568021F1}"/>
              </a:ext>
            </a:extLst>
          </p:cNvPr>
          <p:cNvGrpSpPr>
            <a:grpSpLocks noChangeAspect="1"/>
          </p:cNvGrpSpPr>
          <p:nvPr/>
        </p:nvGrpSpPr>
        <p:grpSpPr>
          <a:xfrm>
            <a:off x="7153907" y="1009021"/>
            <a:ext cx="1549323" cy="1549323"/>
            <a:chOff x="910667" y="2570562"/>
            <a:chExt cx="914400" cy="914638"/>
          </a:xfrm>
        </p:grpSpPr>
        <p:sp>
          <p:nvSpPr>
            <p:cNvPr id="193" name="Oval 192">
              <a:extLst>
                <a:ext uri="{FF2B5EF4-FFF2-40B4-BE49-F238E27FC236}">
                  <a16:creationId xmlns:a16="http://schemas.microsoft.com/office/drawing/2014/main" xmlns="" id="{AD8FC2EC-6448-5840-A095-A9616B0FEBC4}"/>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94" name="Group 193">
              <a:extLst>
                <a:ext uri="{FF2B5EF4-FFF2-40B4-BE49-F238E27FC236}">
                  <a16:creationId xmlns:a16="http://schemas.microsoft.com/office/drawing/2014/main" xmlns="" id="{BD3D6599-48C0-7748-8656-BAE95333DF69}"/>
                </a:ext>
              </a:extLst>
            </p:cNvPr>
            <p:cNvGrpSpPr/>
            <p:nvPr/>
          </p:nvGrpSpPr>
          <p:grpSpPr>
            <a:xfrm rot="21284100">
              <a:off x="1100683" y="2763521"/>
              <a:ext cx="595344" cy="510526"/>
              <a:chOff x="1048598" y="2765916"/>
              <a:chExt cx="649681" cy="557122"/>
            </a:xfrm>
          </p:grpSpPr>
          <p:sp>
            <p:nvSpPr>
              <p:cNvPr id="195" name="L-Shape 194">
                <a:extLst>
                  <a:ext uri="{FF2B5EF4-FFF2-40B4-BE49-F238E27FC236}">
                    <a16:creationId xmlns:a16="http://schemas.microsoft.com/office/drawing/2014/main" xmlns="" id="{21CBB62B-B221-2B4A-BAD0-835E79C731E7}"/>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96" name="Rectangle 73">
                <a:extLst>
                  <a:ext uri="{FF2B5EF4-FFF2-40B4-BE49-F238E27FC236}">
                    <a16:creationId xmlns:a16="http://schemas.microsoft.com/office/drawing/2014/main" xmlns="" id="{1E4A9946-39CC-4049-AEB1-55F2A48937E5}"/>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97" name="Group 196">
            <a:extLst>
              <a:ext uri="{FF2B5EF4-FFF2-40B4-BE49-F238E27FC236}">
                <a16:creationId xmlns:a16="http://schemas.microsoft.com/office/drawing/2014/main" xmlns="" id="{B81003AA-6DB2-154B-A05A-A9CBDB397D3A}"/>
              </a:ext>
            </a:extLst>
          </p:cNvPr>
          <p:cNvGrpSpPr>
            <a:grpSpLocks noChangeAspect="1"/>
          </p:cNvGrpSpPr>
          <p:nvPr/>
        </p:nvGrpSpPr>
        <p:grpSpPr>
          <a:xfrm>
            <a:off x="3279160" y="1781633"/>
            <a:ext cx="802366" cy="802367"/>
            <a:chOff x="989523" y="2550188"/>
            <a:chExt cx="640080" cy="640081"/>
          </a:xfrm>
        </p:grpSpPr>
        <p:sp>
          <p:nvSpPr>
            <p:cNvPr id="198" name="Oval 197">
              <a:extLst>
                <a:ext uri="{FF2B5EF4-FFF2-40B4-BE49-F238E27FC236}">
                  <a16:creationId xmlns:a16="http://schemas.microsoft.com/office/drawing/2014/main" xmlns="" id="{ECAE5538-891C-EA4A-8223-4A0BFEEB9823}"/>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99" name="Group 198">
              <a:extLst>
                <a:ext uri="{FF2B5EF4-FFF2-40B4-BE49-F238E27FC236}">
                  <a16:creationId xmlns:a16="http://schemas.microsoft.com/office/drawing/2014/main" xmlns="" id="{E4DEAB04-E3A6-2443-9DCE-AC6822A93DA6}"/>
                </a:ext>
              </a:extLst>
            </p:cNvPr>
            <p:cNvGrpSpPr/>
            <p:nvPr/>
          </p:nvGrpSpPr>
          <p:grpSpPr>
            <a:xfrm>
              <a:off x="1052932" y="2609485"/>
              <a:ext cx="509891" cy="509891"/>
              <a:chOff x="1850848" y="5311874"/>
              <a:chExt cx="1022910" cy="1022910"/>
            </a:xfrm>
            <a:solidFill>
              <a:schemeClr val="bg1"/>
            </a:solidFill>
          </p:grpSpPr>
          <p:sp>
            <p:nvSpPr>
              <p:cNvPr id="200" name="Rounded Rectangle 199">
                <a:extLst>
                  <a:ext uri="{FF2B5EF4-FFF2-40B4-BE49-F238E27FC236}">
                    <a16:creationId xmlns:a16="http://schemas.microsoft.com/office/drawing/2014/main" xmlns="" id="{4D6A7DBD-C864-C945-AE71-BA89CCF25CC4}"/>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1" name="Rounded Rectangle 200">
                <a:extLst>
                  <a:ext uri="{FF2B5EF4-FFF2-40B4-BE49-F238E27FC236}">
                    <a16:creationId xmlns:a16="http://schemas.microsoft.com/office/drawing/2014/main" xmlns="" id="{3F0C2A44-89F5-A946-9003-359C1BE424D5}"/>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5" name="Rounded Rectangle 204">
                <a:extLst>
                  <a:ext uri="{FF2B5EF4-FFF2-40B4-BE49-F238E27FC236}">
                    <a16:creationId xmlns:a16="http://schemas.microsoft.com/office/drawing/2014/main" xmlns="" id="{C1C539C8-2539-544B-A8F6-CEAB045717BD}"/>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6" name="Rounded Rectangle 205">
                <a:extLst>
                  <a:ext uri="{FF2B5EF4-FFF2-40B4-BE49-F238E27FC236}">
                    <a16:creationId xmlns:a16="http://schemas.microsoft.com/office/drawing/2014/main" xmlns="" id="{632EEBAC-8758-C742-B622-48247D02C8B0}"/>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7" name="Donut 206">
                <a:extLst>
                  <a:ext uri="{FF2B5EF4-FFF2-40B4-BE49-F238E27FC236}">
                    <a16:creationId xmlns:a16="http://schemas.microsoft.com/office/drawing/2014/main" xmlns="" id="{DC69C477-1A74-5948-BA9D-A79C4B65A407}"/>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8" name="Rounded Rectangle 287">
                <a:extLst>
                  <a:ext uri="{FF2B5EF4-FFF2-40B4-BE49-F238E27FC236}">
                    <a16:creationId xmlns:a16="http://schemas.microsoft.com/office/drawing/2014/main" xmlns="" id="{4B1BB4AD-56C7-FB49-ABCA-2391BDB00EC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10" name="Rounded Rectangle 287">
                <a:extLst>
                  <a:ext uri="{FF2B5EF4-FFF2-40B4-BE49-F238E27FC236}">
                    <a16:creationId xmlns:a16="http://schemas.microsoft.com/office/drawing/2014/main" xmlns="" id="{C6A62091-91C7-7C4A-B517-E7B86328CAD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211" name="Group 210">
            <a:extLst>
              <a:ext uri="{FF2B5EF4-FFF2-40B4-BE49-F238E27FC236}">
                <a16:creationId xmlns:a16="http://schemas.microsoft.com/office/drawing/2014/main" xmlns="" id="{F083BB91-E17C-8B4E-B801-E2D58A2FCACB}"/>
              </a:ext>
            </a:extLst>
          </p:cNvPr>
          <p:cNvGrpSpPr>
            <a:grpSpLocks noChangeAspect="1"/>
          </p:cNvGrpSpPr>
          <p:nvPr/>
        </p:nvGrpSpPr>
        <p:grpSpPr>
          <a:xfrm>
            <a:off x="8427761" y="1725560"/>
            <a:ext cx="743368" cy="743369"/>
            <a:chOff x="9848488" y="1598663"/>
            <a:chExt cx="1529050" cy="1529053"/>
          </a:xfrm>
        </p:grpSpPr>
        <p:sp>
          <p:nvSpPr>
            <p:cNvPr id="213" name="Oval 212">
              <a:extLst>
                <a:ext uri="{FF2B5EF4-FFF2-40B4-BE49-F238E27FC236}">
                  <a16:creationId xmlns:a16="http://schemas.microsoft.com/office/drawing/2014/main" xmlns="" id="{3FE1F2C3-94FE-F74F-A641-59C781657F2A}"/>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214" name="Freeform 213">
              <a:extLst>
                <a:ext uri="{FF2B5EF4-FFF2-40B4-BE49-F238E27FC236}">
                  <a16:creationId xmlns:a16="http://schemas.microsoft.com/office/drawing/2014/main" xmlns="" id="{73EBD34C-6A4D-A64A-821C-F8EFE688A890}"/>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15" name="Shape 1163">
              <a:extLst>
                <a:ext uri="{FF2B5EF4-FFF2-40B4-BE49-F238E27FC236}">
                  <a16:creationId xmlns:a16="http://schemas.microsoft.com/office/drawing/2014/main" xmlns="" id="{641ADC23-B959-3546-82C6-3FD7DB087F26}"/>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409846" y="331393"/>
            <a:ext cx="4361121" cy="3050299"/>
            <a:chOff x="4868805" y="1323673"/>
            <a:chExt cx="2893098" cy="2023520"/>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868805" y="2721070"/>
              <a:ext cx="2893098" cy="589598"/>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0 w 3380367"/>
                <a:gd name="connsiteY0" fmla="*/ 456252 h 762219"/>
                <a:gd name="connsiteX1" fmla="*/ 793310 w 3380367"/>
                <a:gd name="connsiteY1" fmla="*/ 0 h 762219"/>
                <a:gd name="connsiteX2" fmla="*/ 3380367 w 3380367"/>
                <a:gd name="connsiteY2" fmla="*/ 349183 h 762219"/>
                <a:gd name="connsiteX3" fmla="*/ 2922349 w 3380367"/>
                <a:gd name="connsiteY3" fmla="*/ 759291 h 762219"/>
                <a:gd name="connsiteX4" fmla="*/ 1554725 w 3380367"/>
                <a:gd name="connsiteY4" fmla="*/ 762219 h 762219"/>
                <a:gd name="connsiteX5" fmla="*/ 0 w 3380367"/>
                <a:gd name="connsiteY5" fmla="*/ 456252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367" h="762219">
                  <a:moveTo>
                    <a:pt x="0" y="456252"/>
                  </a:moveTo>
                  <a:lnTo>
                    <a:pt x="793310" y="0"/>
                  </a:lnTo>
                  <a:lnTo>
                    <a:pt x="3380367" y="349183"/>
                  </a:lnTo>
                  <a:lnTo>
                    <a:pt x="2922349" y="759291"/>
                  </a:lnTo>
                  <a:lnTo>
                    <a:pt x="1554725" y="762219"/>
                  </a:lnTo>
                  <a:lnTo>
                    <a:pt x="0" y="456252"/>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48" name="Shape 329"/>
            <p:cNvPicPr preferRelativeResize="0">
              <a:picLocks noChangeAspect="1"/>
            </p:cNvPicPr>
            <p:nvPr/>
          </p:nvPicPr>
          <p:blipFill>
            <a:blip r:embed="rId6"/>
            <a:stretch>
              <a:fillRect/>
            </a:stretch>
          </p:blipFill>
          <p:spPr>
            <a:xfrm>
              <a:off x="4998509" y="1323673"/>
              <a:ext cx="2072086" cy="2023520"/>
            </a:xfrm>
            <a:prstGeom prst="rect">
              <a:avLst/>
            </a:prstGeom>
            <a:effectLst>
              <a:outerShdw blurRad="355600" dist="622300" dir="600000" sx="81000" sy="81000" algn="l" rotWithShape="0">
                <a:prstClr val="black">
                  <a:alpha val="23000"/>
                </a:prstClr>
              </a:outerShdw>
            </a:effectLst>
          </p:spPr>
        </p:pic>
      </p:grpSp>
      <p:grpSp>
        <p:nvGrpSpPr>
          <p:cNvPr id="146" name="Group 145">
            <a:extLst>
              <a:ext uri="{FF2B5EF4-FFF2-40B4-BE49-F238E27FC236}">
                <a16:creationId xmlns:a16="http://schemas.microsoft.com/office/drawing/2014/main" xmlns="" id="{0D21A73A-AD82-3746-9570-803E893C6B95}"/>
              </a:ext>
            </a:extLst>
          </p:cNvPr>
          <p:cNvGrpSpPr/>
          <p:nvPr/>
        </p:nvGrpSpPr>
        <p:grpSpPr>
          <a:xfrm>
            <a:off x="8960604" y="4444478"/>
            <a:ext cx="604562" cy="604562"/>
            <a:chOff x="9741877" y="4665213"/>
            <a:chExt cx="604562" cy="604562"/>
          </a:xfrm>
        </p:grpSpPr>
        <p:sp>
          <p:nvSpPr>
            <p:cNvPr id="150" name="Freeform 149">
              <a:extLst>
                <a:ext uri="{FF2B5EF4-FFF2-40B4-BE49-F238E27FC236}">
                  <a16:creationId xmlns:a16="http://schemas.microsoft.com/office/drawing/2014/main" xmlns="" id="{7678F638-BCAB-B54D-96D5-B22DCB5BA5B3}"/>
                </a:ext>
              </a:extLst>
            </p:cNvPr>
            <p:cNvSpPr>
              <a:spLocks noChangeAspect="1"/>
            </p:cNvSpPr>
            <p:nvPr/>
          </p:nvSpPr>
          <p:spPr>
            <a:xfrm rot="5400000">
              <a:off x="9741877" y="4665213"/>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52" name="Group 151">
              <a:extLst>
                <a:ext uri="{FF2B5EF4-FFF2-40B4-BE49-F238E27FC236}">
                  <a16:creationId xmlns:a16="http://schemas.microsoft.com/office/drawing/2014/main" xmlns="" id="{DF06157D-9160-0944-AA5E-0B36CD2AE2BE}"/>
                </a:ext>
              </a:extLst>
            </p:cNvPr>
            <p:cNvGrpSpPr>
              <a:grpSpLocks noChangeAspect="1"/>
            </p:cNvGrpSpPr>
            <p:nvPr/>
          </p:nvGrpSpPr>
          <p:grpSpPr>
            <a:xfrm>
              <a:off x="9814521" y="4781592"/>
              <a:ext cx="415914" cy="365760"/>
              <a:chOff x="11795879" y="-1072145"/>
              <a:chExt cx="1044364" cy="918427"/>
            </a:xfrm>
            <a:solidFill>
              <a:schemeClr val="bg1"/>
            </a:solidFill>
          </p:grpSpPr>
          <p:sp>
            <p:nvSpPr>
              <p:cNvPr id="153" name="Freeform 152">
                <a:extLst>
                  <a:ext uri="{FF2B5EF4-FFF2-40B4-BE49-F238E27FC236}">
                    <a16:creationId xmlns:a16="http://schemas.microsoft.com/office/drawing/2014/main" xmlns="" id="{CE629429-F8F5-0E4D-9112-4DA283DCBE13}"/>
                  </a:ext>
                </a:extLst>
              </p:cNvPr>
              <p:cNvSpPr/>
              <p:nvPr/>
            </p:nvSpPr>
            <p:spPr bwMode="auto">
              <a:xfrm>
                <a:off x="12017283" y="-1072145"/>
                <a:ext cx="822960" cy="918427"/>
              </a:xfrm>
              <a:custGeom>
                <a:avLst/>
                <a:gdLst>
                  <a:gd name="connsiteX0" fmla="*/ 0 w 822960"/>
                  <a:gd name="connsiteY0" fmla="*/ 824741 h 918427"/>
                  <a:gd name="connsiteX1" fmla="*/ 731520 w 822960"/>
                  <a:gd name="connsiteY1" fmla="*/ 824741 h 918427"/>
                  <a:gd name="connsiteX2" fmla="*/ 731520 w 822960"/>
                  <a:gd name="connsiteY2" fmla="*/ 916181 h 918427"/>
                  <a:gd name="connsiteX3" fmla="*/ 685800 w 822960"/>
                  <a:gd name="connsiteY3" fmla="*/ 916181 h 918427"/>
                  <a:gd name="connsiteX4" fmla="*/ 685800 w 822960"/>
                  <a:gd name="connsiteY4" fmla="*/ 918427 h 918427"/>
                  <a:gd name="connsiteX5" fmla="*/ 45720 w 822960"/>
                  <a:gd name="connsiteY5" fmla="*/ 918427 h 918427"/>
                  <a:gd name="connsiteX6" fmla="*/ 45720 w 822960"/>
                  <a:gd name="connsiteY6" fmla="*/ 916181 h 918427"/>
                  <a:gd name="connsiteX7" fmla="*/ 0 w 822960"/>
                  <a:gd name="connsiteY7" fmla="*/ 916181 h 918427"/>
                  <a:gd name="connsiteX8" fmla="*/ 188085 w 822960"/>
                  <a:gd name="connsiteY8" fmla="*/ 423015 h 918427"/>
                  <a:gd name="connsiteX9" fmla="*/ 188085 w 822960"/>
                  <a:gd name="connsiteY9" fmla="*/ 496167 h 918427"/>
                  <a:gd name="connsiteX10" fmla="*/ 553845 w 822960"/>
                  <a:gd name="connsiteY10" fmla="*/ 496167 h 918427"/>
                  <a:gd name="connsiteX11" fmla="*/ 553845 w 822960"/>
                  <a:gd name="connsiteY11" fmla="*/ 423015 h 918427"/>
                  <a:gd name="connsiteX12" fmla="*/ 11661 w 822960"/>
                  <a:gd name="connsiteY12" fmla="*/ 322480 h 918427"/>
                  <a:gd name="connsiteX13" fmla="*/ 822960 w 822960"/>
                  <a:gd name="connsiteY13" fmla="*/ 322480 h 918427"/>
                  <a:gd name="connsiteX14" fmla="*/ 822960 w 822960"/>
                  <a:gd name="connsiteY14" fmla="*/ 779680 h 918427"/>
                  <a:gd name="connsiteX15" fmla="*/ 5449 w 822960"/>
                  <a:gd name="connsiteY15" fmla="*/ 779680 h 918427"/>
                  <a:gd name="connsiteX16" fmla="*/ 5982 w 822960"/>
                  <a:gd name="connsiteY16" fmla="*/ 778889 h 918427"/>
                  <a:gd name="connsiteX17" fmla="*/ 11661 w 822960"/>
                  <a:gd name="connsiteY17" fmla="*/ 750761 h 918427"/>
                  <a:gd name="connsiteX18" fmla="*/ 45720 w 822960"/>
                  <a:gd name="connsiteY18" fmla="*/ 0 h 918427"/>
                  <a:gd name="connsiteX19" fmla="*/ 685800 w 822960"/>
                  <a:gd name="connsiteY19" fmla="*/ 0 h 918427"/>
                  <a:gd name="connsiteX20" fmla="*/ 685800 w 822960"/>
                  <a:gd name="connsiteY20" fmla="*/ 274320 h 918427"/>
                  <a:gd name="connsiteX21" fmla="*/ 45720 w 822960"/>
                  <a:gd name="connsiteY21" fmla="*/ 274320 h 91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960" h="918427">
                    <a:moveTo>
                      <a:pt x="0" y="824741"/>
                    </a:moveTo>
                    <a:lnTo>
                      <a:pt x="731520" y="824741"/>
                    </a:lnTo>
                    <a:lnTo>
                      <a:pt x="731520" y="916181"/>
                    </a:lnTo>
                    <a:lnTo>
                      <a:pt x="685800" y="916181"/>
                    </a:lnTo>
                    <a:lnTo>
                      <a:pt x="685800" y="918427"/>
                    </a:lnTo>
                    <a:lnTo>
                      <a:pt x="45720" y="918427"/>
                    </a:lnTo>
                    <a:lnTo>
                      <a:pt x="45720" y="916181"/>
                    </a:lnTo>
                    <a:lnTo>
                      <a:pt x="0" y="916181"/>
                    </a:lnTo>
                    <a:close/>
                    <a:moveTo>
                      <a:pt x="188085" y="423015"/>
                    </a:moveTo>
                    <a:lnTo>
                      <a:pt x="188085" y="496167"/>
                    </a:lnTo>
                    <a:lnTo>
                      <a:pt x="553845" y="496167"/>
                    </a:lnTo>
                    <a:lnTo>
                      <a:pt x="553845" y="423015"/>
                    </a:lnTo>
                    <a:close/>
                    <a:moveTo>
                      <a:pt x="11661" y="322480"/>
                    </a:moveTo>
                    <a:lnTo>
                      <a:pt x="822960" y="322480"/>
                    </a:lnTo>
                    <a:lnTo>
                      <a:pt x="822960" y="779680"/>
                    </a:lnTo>
                    <a:lnTo>
                      <a:pt x="5449" y="779680"/>
                    </a:lnTo>
                    <a:lnTo>
                      <a:pt x="5982" y="778889"/>
                    </a:lnTo>
                    <a:cubicBezTo>
                      <a:pt x="9639" y="770244"/>
                      <a:pt x="11661" y="760739"/>
                      <a:pt x="11661" y="750761"/>
                    </a:cubicBezTo>
                    <a:close/>
                    <a:moveTo>
                      <a:pt x="45720" y="0"/>
                    </a:moveTo>
                    <a:lnTo>
                      <a:pt x="685800" y="0"/>
                    </a:lnTo>
                    <a:lnTo>
                      <a:pt x="685800" y="274320"/>
                    </a:lnTo>
                    <a:lnTo>
                      <a:pt x="45720" y="27432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4" name="Rounded Rectangle 153">
                <a:extLst>
                  <a:ext uri="{FF2B5EF4-FFF2-40B4-BE49-F238E27FC236}">
                    <a16:creationId xmlns:a16="http://schemas.microsoft.com/office/drawing/2014/main" xmlns="" id="{8AC138B3-6883-FC46-8319-B7C62EADF61A}"/>
                  </a:ext>
                </a:extLst>
              </p:cNvPr>
              <p:cNvSpPr/>
              <p:nvPr/>
            </p:nvSpPr>
            <p:spPr bwMode="auto">
              <a:xfrm>
                <a:off x="11795879" y="-818811"/>
                <a:ext cx="182880" cy="548640"/>
              </a:xfrm>
              <a:prstGeom prst="roundRect">
                <a:avLst>
                  <a:gd name="adj" fmla="val 39514"/>
                </a:avLst>
              </a:prstGeom>
              <a:grp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grpSp>
        <p:nvGrpSpPr>
          <p:cNvPr id="155" name="Group 154">
            <a:extLst>
              <a:ext uri="{FF2B5EF4-FFF2-40B4-BE49-F238E27FC236}">
                <a16:creationId xmlns:a16="http://schemas.microsoft.com/office/drawing/2014/main" xmlns="" id="{71192156-06B9-6F4F-8700-30151B850851}"/>
              </a:ext>
            </a:extLst>
          </p:cNvPr>
          <p:cNvGrpSpPr/>
          <p:nvPr/>
        </p:nvGrpSpPr>
        <p:grpSpPr>
          <a:xfrm>
            <a:off x="10138520" y="4187356"/>
            <a:ext cx="1472555" cy="2064800"/>
            <a:chOff x="4550944" y="5019803"/>
            <a:chExt cx="1472555" cy="2064800"/>
          </a:xfrm>
        </p:grpSpPr>
        <p:sp>
          <p:nvSpPr>
            <p:cNvPr id="156" name="Rectangle 155">
              <a:extLst>
                <a:ext uri="{FF2B5EF4-FFF2-40B4-BE49-F238E27FC236}">
                  <a16:creationId xmlns:a16="http://schemas.microsoft.com/office/drawing/2014/main" xmlns="" id="{15DD372B-CBF9-5B45-B92A-87E8C5F836D1}"/>
                </a:ext>
              </a:extLst>
            </p:cNvPr>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57" name="Group 156">
              <a:extLst>
                <a:ext uri="{FF2B5EF4-FFF2-40B4-BE49-F238E27FC236}">
                  <a16:creationId xmlns:a16="http://schemas.microsoft.com/office/drawing/2014/main" xmlns="" id="{060A0F30-3FE6-EF41-B532-5B12E918285C}"/>
                </a:ext>
              </a:extLst>
            </p:cNvPr>
            <p:cNvGrpSpPr/>
            <p:nvPr/>
          </p:nvGrpSpPr>
          <p:grpSpPr>
            <a:xfrm>
              <a:off x="4550944" y="5019803"/>
              <a:ext cx="1472555" cy="104986"/>
              <a:chOff x="6109189" y="5761789"/>
              <a:chExt cx="2743202" cy="176193"/>
            </a:xfrm>
          </p:grpSpPr>
          <p:sp>
            <p:nvSpPr>
              <p:cNvPr id="158" name="Rectangle 157">
                <a:extLst>
                  <a:ext uri="{FF2B5EF4-FFF2-40B4-BE49-F238E27FC236}">
                    <a16:creationId xmlns:a16="http://schemas.microsoft.com/office/drawing/2014/main" xmlns="" id="{807A6771-83A6-1943-BCCC-0F58F557667A}"/>
                  </a:ext>
                </a:extLst>
              </p:cNvPr>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9" name="Rectangle 158">
                <a:extLst>
                  <a:ext uri="{FF2B5EF4-FFF2-40B4-BE49-F238E27FC236}">
                    <a16:creationId xmlns:a16="http://schemas.microsoft.com/office/drawing/2014/main" xmlns="" id="{F24516D2-3E4D-6149-9FE5-072974387008}"/>
                  </a:ext>
                </a:extLst>
              </p:cNvPr>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60" name="Rectangle 159">
                <a:extLst>
                  <a:ext uri="{FF2B5EF4-FFF2-40B4-BE49-F238E27FC236}">
                    <a16:creationId xmlns:a16="http://schemas.microsoft.com/office/drawing/2014/main" xmlns="" id="{2FF7481A-4EBD-C548-A2D2-CF20807B0F09}"/>
                  </a:ext>
                </a:extLst>
              </p:cNvPr>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61" name="Rectangle 160">
                <a:extLst>
                  <a:ext uri="{FF2B5EF4-FFF2-40B4-BE49-F238E27FC236}">
                    <a16:creationId xmlns:a16="http://schemas.microsoft.com/office/drawing/2014/main" xmlns="" id="{259CC266-C78E-794E-844F-FE651D51E642}"/>
                  </a:ext>
                </a:extLst>
              </p:cNvPr>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62" name="Rectangle 161">
                <a:extLst>
                  <a:ext uri="{FF2B5EF4-FFF2-40B4-BE49-F238E27FC236}">
                    <a16:creationId xmlns:a16="http://schemas.microsoft.com/office/drawing/2014/main" xmlns="" id="{281A43A1-21BC-AF49-A1A2-EBFA3858C171}"/>
                  </a:ext>
                </a:extLst>
              </p:cNvPr>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63" name="Rectangle 162">
                <a:extLst>
                  <a:ext uri="{FF2B5EF4-FFF2-40B4-BE49-F238E27FC236}">
                    <a16:creationId xmlns:a16="http://schemas.microsoft.com/office/drawing/2014/main" xmlns="" id="{6E47F7B8-8B8B-1F49-B46D-5B1D7D563F7C}"/>
                  </a:ext>
                </a:extLst>
              </p:cNvPr>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64" name="Rectangle 163">
            <a:extLst>
              <a:ext uri="{FF2B5EF4-FFF2-40B4-BE49-F238E27FC236}">
                <a16:creationId xmlns:a16="http://schemas.microsoft.com/office/drawing/2014/main" xmlns="" id="{3FF5D605-7FD7-3942-8B91-596F0EE7F845}"/>
              </a:ext>
            </a:extLst>
          </p:cNvPr>
          <p:cNvSpPr/>
          <p:nvPr/>
        </p:nvSpPr>
        <p:spPr>
          <a:xfrm>
            <a:off x="10136196"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grpSp>
        <p:nvGrpSpPr>
          <p:cNvPr id="165" name="Group 164">
            <a:extLst>
              <a:ext uri="{FF2B5EF4-FFF2-40B4-BE49-F238E27FC236}">
                <a16:creationId xmlns:a16="http://schemas.microsoft.com/office/drawing/2014/main" xmlns="" id="{ED89B122-5D0E-BF46-8ADE-4A470F59AB7C}"/>
              </a:ext>
            </a:extLst>
          </p:cNvPr>
          <p:cNvGrpSpPr/>
          <p:nvPr/>
        </p:nvGrpSpPr>
        <p:grpSpPr>
          <a:xfrm>
            <a:off x="10556727" y="4446499"/>
            <a:ext cx="604562" cy="604562"/>
            <a:chOff x="9741877" y="4388624"/>
            <a:chExt cx="604562" cy="604562"/>
          </a:xfrm>
        </p:grpSpPr>
        <p:sp>
          <p:nvSpPr>
            <p:cNvPr id="166" name="Freeform 165">
              <a:extLst>
                <a:ext uri="{FF2B5EF4-FFF2-40B4-BE49-F238E27FC236}">
                  <a16:creationId xmlns:a16="http://schemas.microsoft.com/office/drawing/2014/main" xmlns="" id="{39E570D1-4B8C-7547-A624-C847B7A78943}"/>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67" name="Freeform 166">
              <a:extLst>
                <a:ext uri="{FF2B5EF4-FFF2-40B4-BE49-F238E27FC236}">
                  <a16:creationId xmlns:a16="http://schemas.microsoft.com/office/drawing/2014/main" xmlns="" id="{21C2307B-F866-7942-B065-F106ECE37496}"/>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18</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71" name="TextBox 170">
            <a:extLst>
              <a:ext uri="{FF2B5EF4-FFF2-40B4-BE49-F238E27FC236}">
                <a16:creationId xmlns:a16="http://schemas.microsoft.com/office/drawing/2014/main" xmlns="" id="{D2826E3A-055F-094E-8431-05E08AFFA8EA}"/>
              </a:ext>
            </a:extLst>
          </p:cNvPr>
          <p:cNvSpPr txBox="1"/>
          <p:nvPr/>
        </p:nvSpPr>
        <p:spPr>
          <a:xfrm>
            <a:off x="4036217" y="6165983"/>
            <a:ext cx="7965642" cy="400110"/>
          </a:xfrm>
          <a:prstGeom prst="rect">
            <a:avLst/>
          </a:prstGeom>
          <a:noFill/>
          <a:ln>
            <a:noFill/>
          </a:ln>
        </p:spPr>
        <p:txBody>
          <a:bodyPr wrap="none" rtlCol="0">
            <a:spAutoFit/>
          </a:bodyPr>
          <a:lstStyle/>
          <a:p>
            <a:pPr algn="r">
              <a:lnSpc>
                <a:spcPts val="800"/>
              </a:lnSpc>
            </a:pPr>
            <a:r>
              <a:rPr lang="en-US" sz="800" dirty="0">
                <a:solidFill>
                  <a:schemeClr val="bg1">
                    <a:lumMod val="50000"/>
                  </a:schemeClr>
                </a:solidFill>
              </a:rPr>
              <a:t>El modelo tiene soluciones preinstaladas </a:t>
            </a:r>
            <a:endParaRPr lang="en-US" sz="800" dirty="0">
              <a:solidFill>
                <a:schemeClr val="bg1">
                  <a:lumMod val="75000"/>
                </a:schemeClr>
              </a:solidFill>
            </a:endParaRPr>
          </a:p>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a:p>
            <a:pPr algn="r">
              <a:lnSpc>
                <a:spcPts val="800"/>
              </a:lnSpc>
            </a:pPr>
            <a:r>
              <a:rPr lang="en-US" sz="800" dirty="0">
                <a:solidFill>
                  <a:schemeClr val="bg1">
                    <a:lumMod val="75000"/>
                  </a:schemeClr>
                </a:solidFill>
              </a:rPr>
              <a:t>** Rendimiento promedio en páginas estándar declarado en conformidad con la norma ISO/IEC 19752.</a:t>
            </a:r>
          </a:p>
        </p:txBody>
      </p:sp>
    </p:spTree>
    <p:extLst>
      <p:ext uri="{BB962C8B-B14F-4D97-AF65-F5344CB8AC3E}">
        <p14:creationId xmlns:p14="http://schemas.microsoft.com/office/powerpoint/2010/main" val="657774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nodeType="withEffect">
                                  <p:stCondLst>
                                    <p:cond delay="30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nodeType="withEffect">
                                  <p:stCondLst>
                                    <p:cond delay="3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nodeType="withEffect">
                                  <p:stCondLst>
                                    <p:cond delay="3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23"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300" fill="hold"/>
                                        <p:tgtEl>
                                          <p:spTgt spid="3"/>
                                        </p:tgtEl>
                                        <p:attrNameLst>
                                          <p:attrName>ppt_w</p:attrName>
                                        </p:attrNameLst>
                                      </p:cBhvr>
                                      <p:tavLst>
                                        <p:tav tm="0">
                                          <p:val>
                                            <p:fltVal val="0"/>
                                          </p:val>
                                        </p:tav>
                                        <p:tav tm="100000">
                                          <p:val>
                                            <p:strVal val="#ppt_w"/>
                                          </p:val>
                                        </p:tav>
                                      </p:tavLst>
                                    </p:anim>
                                    <p:anim calcmode="lin" valueType="num">
                                      <p:cBhvr>
                                        <p:cTn id="55" dur="300" fill="hold"/>
                                        <p:tgtEl>
                                          <p:spTgt spid="3"/>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400"/>
                                        <p:tgtEl>
                                          <p:spTgt spid="115"/>
                                        </p:tgtEl>
                                      </p:cBhvr>
                                    </p:animEffect>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400"/>
                                        <p:tgtEl>
                                          <p:spTgt spid="116"/>
                                        </p:tgtEl>
                                      </p:cBhvr>
                                    </p:animEffect>
                                  </p:childTnLst>
                                </p:cTn>
                              </p:par>
                              <p:par>
                                <p:cTn id="103" presetID="23" presetClass="entr" presetSubtype="16" fill="hold" nodeType="withEffect">
                                  <p:stCondLst>
                                    <p:cond delay="200"/>
                                  </p:stCondLst>
                                  <p:childTnLst>
                                    <p:set>
                                      <p:cBhvr>
                                        <p:cTn id="104" dur="1" fill="hold">
                                          <p:stCondLst>
                                            <p:cond delay="0"/>
                                          </p:stCondLst>
                                        </p:cTn>
                                        <p:tgtEl>
                                          <p:spTgt spid="146"/>
                                        </p:tgtEl>
                                        <p:attrNameLst>
                                          <p:attrName>style.visibility</p:attrName>
                                        </p:attrNameLst>
                                      </p:cBhvr>
                                      <p:to>
                                        <p:strVal val="visible"/>
                                      </p:to>
                                    </p:set>
                                    <p:anim calcmode="lin" valueType="num">
                                      <p:cBhvr>
                                        <p:cTn id="105" dur="300" fill="hold"/>
                                        <p:tgtEl>
                                          <p:spTgt spid="146"/>
                                        </p:tgtEl>
                                        <p:attrNameLst>
                                          <p:attrName>ppt_w</p:attrName>
                                        </p:attrNameLst>
                                      </p:cBhvr>
                                      <p:tavLst>
                                        <p:tav tm="0">
                                          <p:val>
                                            <p:fltVal val="0"/>
                                          </p:val>
                                        </p:tav>
                                        <p:tav tm="100000">
                                          <p:val>
                                            <p:strVal val="#ppt_w"/>
                                          </p:val>
                                        </p:tav>
                                      </p:tavLst>
                                    </p:anim>
                                    <p:anim calcmode="lin" valueType="num">
                                      <p:cBhvr>
                                        <p:cTn id="106" dur="300" fill="hold"/>
                                        <p:tgtEl>
                                          <p:spTgt spid="146"/>
                                        </p:tgtEl>
                                        <p:attrNameLst>
                                          <p:attrName>ppt_h</p:attrName>
                                        </p:attrNameLst>
                                      </p:cBhvr>
                                      <p:tavLst>
                                        <p:tav tm="0">
                                          <p:val>
                                            <p:fltVal val="0"/>
                                          </p:val>
                                        </p:tav>
                                        <p:tav tm="100000">
                                          <p:val>
                                            <p:strVal val="#ppt_h"/>
                                          </p:val>
                                        </p:tav>
                                      </p:tavLst>
                                    </p:anim>
                                  </p:childTnLst>
                                </p:cTn>
                              </p:par>
                            </p:childTnLst>
                          </p:cTn>
                        </p:par>
                        <p:par>
                          <p:cTn id="107" fill="hold">
                            <p:stCondLst>
                              <p:cond delay="5100"/>
                            </p:stCondLst>
                            <p:childTnLst>
                              <p:par>
                                <p:cTn id="108" presetID="12" presetClass="entr" presetSubtype="4" fill="hold" nodeType="after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300"/>
                                        <p:tgtEl>
                                          <p:spTgt spid="155"/>
                                        </p:tgtEl>
                                        <p:attrNameLst>
                                          <p:attrName>ppt_y</p:attrName>
                                        </p:attrNameLst>
                                      </p:cBhvr>
                                      <p:tavLst>
                                        <p:tav tm="0">
                                          <p:val>
                                            <p:strVal val="#ppt_y+#ppt_h*1.125000"/>
                                          </p:val>
                                        </p:tav>
                                        <p:tav tm="100000">
                                          <p:val>
                                            <p:strVal val="#ppt_y"/>
                                          </p:val>
                                        </p:tav>
                                      </p:tavLst>
                                    </p:anim>
                                    <p:animEffect transition="in" filter="wipe(up)">
                                      <p:cBhvr>
                                        <p:cTn id="111" dur="300"/>
                                        <p:tgtEl>
                                          <p:spTgt spid="155"/>
                                        </p:tgtEl>
                                      </p:cBhvr>
                                    </p:animEffect>
                                  </p:childTnLst>
                                </p:cTn>
                              </p:par>
                              <p:par>
                                <p:cTn id="112" presetID="23" presetClass="entr" presetSubtype="16" fill="hold" nodeType="withEffect">
                                  <p:stCondLst>
                                    <p:cond delay="200"/>
                                  </p:stCondLst>
                                  <p:childTnLst>
                                    <p:set>
                                      <p:cBhvr>
                                        <p:cTn id="113" dur="1" fill="hold">
                                          <p:stCondLst>
                                            <p:cond delay="0"/>
                                          </p:stCondLst>
                                        </p:cTn>
                                        <p:tgtEl>
                                          <p:spTgt spid="165"/>
                                        </p:tgtEl>
                                        <p:attrNameLst>
                                          <p:attrName>style.visibility</p:attrName>
                                        </p:attrNameLst>
                                      </p:cBhvr>
                                      <p:to>
                                        <p:strVal val="visible"/>
                                      </p:to>
                                    </p:set>
                                    <p:anim calcmode="lin" valueType="num">
                                      <p:cBhvr>
                                        <p:cTn id="114" dur="300" fill="hold"/>
                                        <p:tgtEl>
                                          <p:spTgt spid="165"/>
                                        </p:tgtEl>
                                        <p:attrNameLst>
                                          <p:attrName>ppt_w</p:attrName>
                                        </p:attrNameLst>
                                      </p:cBhvr>
                                      <p:tavLst>
                                        <p:tav tm="0">
                                          <p:val>
                                            <p:fltVal val="0"/>
                                          </p:val>
                                        </p:tav>
                                        <p:tav tm="100000">
                                          <p:val>
                                            <p:strVal val="#ppt_w"/>
                                          </p:val>
                                        </p:tav>
                                      </p:tavLst>
                                    </p:anim>
                                    <p:anim calcmode="lin" valueType="num">
                                      <p:cBhvr>
                                        <p:cTn id="115" dur="300" fill="hold"/>
                                        <p:tgtEl>
                                          <p:spTgt spid="165"/>
                                        </p:tgtEl>
                                        <p:attrNameLst>
                                          <p:attrName>ppt_h</p:attrName>
                                        </p:attrNameLst>
                                      </p:cBhvr>
                                      <p:tavLst>
                                        <p:tav tm="0">
                                          <p:val>
                                            <p:fltVal val="0"/>
                                          </p:val>
                                        </p:tav>
                                        <p:tav tm="100000">
                                          <p:val>
                                            <p:strVal val="#ppt_h"/>
                                          </p:val>
                                        </p:tav>
                                      </p:tavLst>
                                    </p:anim>
                                  </p:childTnLst>
                                </p:cTn>
                              </p:par>
                              <p:par>
                                <p:cTn id="116" presetID="10" presetClass="entr" presetSubtype="0" fill="hold" grpId="0" nodeType="withEffect">
                                  <p:stCondLst>
                                    <p:cond delay="20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400"/>
                                        <p:tgtEl>
                                          <p:spTgt spid="164"/>
                                        </p:tgtEl>
                                      </p:cBhvr>
                                    </p:animEffect>
                                  </p:childTnLst>
                                </p:cTn>
                              </p:par>
                              <p:par>
                                <p:cTn id="119" presetID="10" presetClass="entr" presetSubtype="0" fill="hold" grpId="0" nodeType="withEffect">
                                  <p:stCondLst>
                                    <p:cond delay="200"/>
                                  </p:stCondLst>
                                  <p:childTnLst>
                                    <p:set>
                                      <p:cBhvr>
                                        <p:cTn id="120" dur="1" fill="hold">
                                          <p:stCondLst>
                                            <p:cond delay="0"/>
                                          </p:stCondLst>
                                        </p:cTn>
                                        <p:tgtEl>
                                          <p:spTgt spid="171"/>
                                        </p:tgtEl>
                                        <p:attrNameLst>
                                          <p:attrName>style.visibility</p:attrName>
                                        </p:attrNameLst>
                                      </p:cBhvr>
                                      <p:to>
                                        <p:strVal val="visible"/>
                                      </p:to>
                                    </p:set>
                                    <p:animEffect transition="in" filter="fade">
                                      <p:cBhvr>
                                        <p:cTn id="121"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64" grpId="0"/>
      <p:bldP spid="149" grpId="0" animBg="1"/>
      <p:bldP spid="147" grpId="0" animBg="1"/>
      <p:bldP spid="1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sp>
        <p:nvSpPr>
          <p:cNvPr id="6" name="Title 5"/>
          <p:cNvSpPr>
            <a:spLocks noGrp="1"/>
          </p:cNvSpPr>
          <p:nvPr>
            <p:ph type="title"/>
          </p:nvPr>
        </p:nvSpPr>
        <p:spPr/>
        <p:txBody>
          <a:bodyPr/>
          <a:lstStyle/>
          <a:p>
            <a:r>
              <a:rPr lang="en-US" dirty="0">
                <a:ea typeface="Arial"/>
                <a:cs typeface="Arial"/>
                <a:sym typeface="Arial"/>
              </a:rPr>
              <a:t>MX522adhe</a:t>
            </a:r>
            <a:endParaRPr lang="en-US" dirty="0"/>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grpSp>
        <p:nvGrpSpPr>
          <p:cNvPr id="61" name="Group 60"/>
          <p:cNvGrpSpPr/>
          <p:nvPr/>
        </p:nvGrpSpPr>
        <p:grpSpPr>
          <a:xfrm>
            <a:off x="633896"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215019"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8554624"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6970922"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5382938"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3795332"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2235569" y="5104476"/>
            <a:ext cx="1445625" cy="271869"/>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Fax analógico</a:t>
            </a:r>
          </a:p>
        </p:txBody>
      </p:sp>
      <p:sp>
        <p:nvSpPr>
          <p:cNvPr id="116" name="Rectangle 115"/>
          <p:cNvSpPr/>
          <p:nvPr/>
        </p:nvSpPr>
        <p:spPr>
          <a:xfrm>
            <a:off x="8552300" y="5104476"/>
            <a:ext cx="1445625" cy="451406"/>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Disco duro estándar</a:t>
            </a:r>
          </a:p>
        </p:txBody>
      </p:sp>
      <p:sp>
        <p:nvSpPr>
          <p:cNvPr id="117" name="Rectangle 116"/>
          <p:cNvSpPr/>
          <p:nvPr/>
        </p:nvSpPr>
        <p:spPr>
          <a:xfrm>
            <a:off x="6959828"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cuádruple de 1,2 GHz y memoria de 2 GB</a:t>
            </a:r>
          </a:p>
        </p:txBody>
      </p:sp>
      <p:sp>
        <p:nvSpPr>
          <p:cNvPr id="118" name="Rectangle 117"/>
          <p:cNvSpPr/>
          <p:nvPr/>
        </p:nvSpPr>
        <p:spPr>
          <a:xfrm>
            <a:off x="5380081"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2.000 </a:t>
            </a:r>
            <a:r>
              <a:rPr lang="en-US" sz="1200" dirty="0">
                <a:solidFill>
                  <a:srgbClr val="000000">
                    <a:lumMod val="50000"/>
                    <a:lumOff val="50000"/>
                  </a:srgbClr>
                </a:solidFill>
              </a:rPr>
              <a:t>hojas</a:t>
            </a:r>
          </a:p>
        </p:txBody>
      </p:sp>
      <p:sp>
        <p:nvSpPr>
          <p:cNvPr id="119" name="Rectangle 118"/>
          <p:cNvSpPr/>
          <p:nvPr/>
        </p:nvSpPr>
        <p:spPr>
          <a:xfrm>
            <a:off x="3807147" y="5104476"/>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táctil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e-Task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4,3 </a:t>
            </a:r>
            <a:r>
              <a:rPr lang="en-US" sz="1200">
                <a:solidFill>
                  <a:srgbClr val="000000">
                    <a:lumMod val="50000"/>
                    <a:lumOff val="50000"/>
                  </a:srgbClr>
                </a:solidFill>
              </a:rPr>
              <a:t>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10,9 cm)</a:t>
            </a:r>
            <a:endParaRPr lang="en-US" sz="1200" dirty="0">
              <a:solidFill>
                <a:srgbClr val="000000">
                  <a:lumMod val="50000"/>
                  <a:lumOff val="50000"/>
                </a:srgbClr>
              </a:solidFill>
              <a:ea typeface="ＭＳ Ｐゴシック" charset="0"/>
            </a:endParaRPr>
          </a:p>
        </p:txBody>
      </p:sp>
      <p:sp>
        <p:nvSpPr>
          <p:cNvPr id="120" name="Rectangle 119"/>
          <p:cNvSpPr/>
          <p:nvPr/>
        </p:nvSpPr>
        <p:spPr>
          <a:xfrm>
            <a:off x="645024" y="5104476"/>
            <a:ext cx="1445625" cy="1246495"/>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Impresión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46 </a:t>
            </a:r>
            <a:r>
              <a:rPr lang="en-US" sz="1200" dirty="0">
                <a:solidFill>
                  <a:srgbClr val="000000">
                    <a:lumMod val="50000"/>
                    <a:lumOff val="50000"/>
                  </a:srgbClr>
                </a:solidFill>
              </a:rPr>
              <a:t>(44) páginas por minuto (ppm)*</a:t>
            </a:r>
          </a:p>
          <a:p>
            <a:pPr algn="ctr">
              <a:lnSpc>
                <a:spcPts val="1300"/>
              </a:lnSpc>
              <a:spcBef>
                <a:spcPts val="200"/>
              </a:spcBef>
            </a:pPr>
            <a:r>
              <a:rPr lang="en-US" sz="1200" dirty="0">
                <a:solidFill>
                  <a:srgbClr val="000000">
                    <a:lumMod val="50000"/>
                    <a:lumOff val="50000"/>
                  </a:srgbClr>
                </a:solidFill>
              </a:rPr>
              <a:t>Escaneo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90 </a:t>
            </a:r>
            <a:r>
              <a:rPr lang="en-US" sz="1200" dirty="0">
                <a:solidFill>
                  <a:srgbClr val="000000">
                    <a:lumMod val="50000"/>
                    <a:lumOff val="50000"/>
                  </a:srgbClr>
                </a:solidFill>
              </a:rPr>
              <a:t>(84) ipm</a:t>
            </a:r>
          </a:p>
          <a:p>
            <a:pPr algn="ctr">
              <a:lnSpc>
                <a:spcPts val="1400"/>
              </a:lnSpc>
              <a:spcBef>
                <a:spcPts val="600"/>
              </a:spcBef>
            </a:pPr>
            <a:endParaRPr lang="en-US" sz="1200" dirty="0">
              <a:solidFill>
                <a:srgbClr val="000000">
                  <a:lumMod val="50000"/>
                  <a:lumOff val="50000"/>
                </a:srgbClr>
              </a:solidFill>
              <a:ea typeface="ＭＳ Ｐゴシック" charset="0"/>
            </a:endParaRPr>
          </a:p>
        </p:txBody>
      </p:sp>
      <p:grpSp>
        <p:nvGrpSpPr>
          <p:cNvPr id="121" name="Group 120"/>
          <p:cNvGrpSpPr/>
          <p:nvPr/>
        </p:nvGrpSpPr>
        <p:grpSpPr>
          <a:xfrm>
            <a:off x="1063336"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7380359"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5800612"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224571"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177" name="Group 176">
            <a:extLst>
              <a:ext uri="{FF2B5EF4-FFF2-40B4-BE49-F238E27FC236}">
                <a16:creationId xmlns:a16="http://schemas.microsoft.com/office/drawing/2014/main" xmlns="" id="{B1A5FA73-7D6E-BC46-A1A2-828F3B4635EE}"/>
              </a:ext>
            </a:extLst>
          </p:cNvPr>
          <p:cNvGrpSpPr>
            <a:grpSpLocks noChangeAspect="1"/>
          </p:cNvGrpSpPr>
          <p:nvPr/>
        </p:nvGrpSpPr>
        <p:grpSpPr>
          <a:xfrm>
            <a:off x="3574758" y="730321"/>
            <a:ext cx="1787308" cy="1787310"/>
            <a:chOff x="1694818" y="3355313"/>
            <a:chExt cx="774497" cy="774498"/>
          </a:xfrm>
        </p:grpSpPr>
        <p:sp>
          <p:nvSpPr>
            <p:cNvPr id="178" name="Oval 177">
              <a:extLst>
                <a:ext uri="{FF2B5EF4-FFF2-40B4-BE49-F238E27FC236}">
                  <a16:creationId xmlns:a16="http://schemas.microsoft.com/office/drawing/2014/main" xmlns="" id="{5C0E213B-4D7B-E04D-9A0E-B7F42CA46918}"/>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80" name="Group 179">
              <a:extLst>
                <a:ext uri="{FF2B5EF4-FFF2-40B4-BE49-F238E27FC236}">
                  <a16:creationId xmlns:a16="http://schemas.microsoft.com/office/drawing/2014/main" xmlns="" id="{1CD9D69C-3809-1441-853C-825573C7266A}"/>
                </a:ext>
              </a:extLst>
            </p:cNvPr>
            <p:cNvGrpSpPr/>
            <p:nvPr/>
          </p:nvGrpSpPr>
          <p:grpSpPr>
            <a:xfrm>
              <a:off x="1843133" y="3507954"/>
              <a:ext cx="477869" cy="535134"/>
              <a:chOff x="1865155" y="3478893"/>
              <a:chExt cx="525655" cy="588647"/>
            </a:xfrm>
          </p:grpSpPr>
          <p:sp>
            <p:nvSpPr>
              <p:cNvPr id="188" name="Freeform 187">
                <a:extLst>
                  <a:ext uri="{FF2B5EF4-FFF2-40B4-BE49-F238E27FC236}">
                    <a16:creationId xmlns:a16="http://schemas.microsoft.com/office/drawing/2014/main" xmlns="" id="{DA2CE90F-60E3-F048-A34B-D06C8047C107}"/>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89" name="Group 188">
                <a:extLst>
                  <a:ext uri="{FF2B5EF4-FFF2-40B4-BE49-F238E27FC236}">
                    <a16:creationId xmlns:a16="http://schemas.microsoft.com/office/drawing/2014/main" xmlns="" id="{83A10326-F2CE-1A49-A1FA-093B5C650156}"/>
                  </a:ext>
                </a:extLst>
              </p:cNvPr>
              <p:cNvGrpSpPr/>
              <p:nvPr/>
            </p:nvGrpSpPr>
            <p:grpSpPr>
              <a:xfrm>
                <a:off x="1988039" y="3551960"/>
                <a:ext cx="279889" cy="330323"/>
                <a:chOff x="2006122" y="615726"/>
                <a:chExt cx="1256477" cy="1482883"/>
              </a:xfrm>
              <a:solidFill>
                <a:schemeClr val="accent2"/>
              </a:solidFill>
            </p:grpSpPr>
            <p:sp>
              <p:nvSpPr>
                <p:cNvPr id="190" name="Rounded Rectangle 189">
                  <a:extLst>
                    <a:ext uri="{FF2B5EF4-FFF2-40B4-BE49-F238E27FC236}">
                      <a16:creationId xmlns:a16="http://schemas.microsoft.com/office/drawing/2014/main" xmlns="" id="{DBDF5616-4FE0-9949-80E0-209EF001920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91" name="Block Arc 79">
                  <a:extLst>
                    <a:ext uri="{FF2B5EF4-FFF2-40B4-BE49-F238E27FC236}">
                      <a16:creationId xmlns:a16="http://schemas.microsoft.com/office/drawing/2014/main" xmlns="" id="{441BCA55-6DB9-0A40-8276-25AA6F144EE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92" name="Group 191">
            <a:extLst>
              <a:ext uri="{FF2B5EF4-FFF2-40B4-BE49-F238E27FC236}">
                <a16:creationId xmlns:a16="http://schemas.microsoft.com/office/drawing/2014/main" xmlns="" id="{F89C158B-1B09-1841-A453-0B33568021F1}"/>
              </a:ext>
            </a:extLst>
          </p:cNvPr>
          <p:cNvGrpSpPr>
            <a:grpSpLocks noChangeAspect="1"/>
          </p:cNvGrpSpPr>
          <p:nvPr/>
        </p:nvGrpSpPr>
        <p:grpSpPr>
          <a:xfrm>
            <a:off x="7153907" y="1009021"/>
            <a:ext cx="1549323" cy="1549323"/>
            <a:chOff x="910667" y="2570562"/>
            <a:chExt cx="914400" cy="914638"/>
          </a:xfrm>
        </p:grpSpPr>
        <p:sp>
          <p:nvSpPr>
            <p:cNvPr id="193" name="Oval 192">
              <a:extLst>
                <a:ext uri="{FF2B5EF4-FFF2-40B4-BE49-F238E27FC236}">
                  <a16:creationId xmlns:a16="http://schemas.microsoft.com/office/drawing/2014/main" xmlns="" id="{AD8FC2EC-6448-5840-A095-A9616B0FEBC4}"/>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94" name="Group 193">
              <a:extLst>
                <a:ext uri="{FF2B5EF4-FFF2-40B4-BE49-F238E27FC236}">
                  <a16:creationId xmlns:a16="http://schemas.microsoft.com/office/drawing/2014/main" xmlns="" id="{BD3D6599-48C0-7748-8656-BAE95333DF69}"/>
                </a:ext>
              </a:extLst>
            </p:cNvPr>
            <p:cNvGrpSpPr/>
            <p:nvPr/>
          </p:nvGrpSpPr>
          <p:grpSpPr>
            <a:xfrm rot="21284100">
              <a:off x="1100683" y="2763521"/>
              <a:ext cx="595344" cy="510526"/>
              <a:chOff x="1048598" y="2765916"/>
              <a:chExt cx="649681" cy="557122"/>
            </a:xfrm>
          </p:grpSpPr>
          <p:sp>
            <p:nvSpPr>
              <p:cNvPr id="195" name="L-Shape 194">
                <a:extLst>
                  <a:ext uri="{FF2B5EF4-FFF2-40B4-BE49-F238E27FC236}">
                    <a16:creationId xmlns:a16="http://schemas.microsoft.com/office/drawing/2014/main" xmlns="" id="{21CBB62B-B221-2B4A-BAD0-835E79C731E7}"/>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96" name="Rectangle 73">
                <a:extLst>
                  <a:ext uri="{FF2B5EF4-FFF2-40B4-BE49-F238E27FC236}">
                    <a16:creationId xmlns:a16="http://schemas.microsoft.com/office/drawing/2014/main" xmlns="" id="{1E4A9946-39CC-4049-AEB1-55F2A48937E5}"/>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97" name="Group 196">
            <a:extLst>
              <a:ext uri="{FF2B5EF4-FFF2-40B4-BE49-F238E27FC236}">
                <a16:creationId xmlns:a16="http://schemas.microsoft.com/office/drawing/2014/main" xmlns="" id="{B81003AA-6DB2-154B-A05A-A9CBDB397D3A}"/>
              </a:ext>
            </a:extLst>
          </p:cNvPr>
          <p:cNvGrpSpPr>
            <a:grpSpLocks noChangeAspect="1"/>
          </p:cNvGrpSpPr>
          <p:nvPr/>
        </p:nvGrpSpPr>
        <p:grpSpPr>
          <a:xfrm>
            <a:off x="3279160" y="1781633"/>
            <a:ext cx="802366" cy="802367"/>
            <a:chOff x="989523" y="2550188"/>
            <a:chExt cx="640080" cy="640081"/>
          </a:xfrm>
        </p:grpSpPr>
        <p:sp>
          <p:nvSpPr>
            <p:cNvPr id="198" name="Oval 197">
              <a:extLst>
                <a:ext uri="{FF2B5EF4-FFF2-40B4-BE49-F238E27FC236}">
                  <a16:creationId xmlns:a16="http://schemas.microsoft.com/office/drawing/2014/main" xmlns="" id="{ECAE5538-891C-EA4A-8223-4A0BFEEB9823}"/>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99" name="Group 198">
              <a:extLst>
                <a:ext uri="{FF2B5EF4-FFF2-40B4-BE49-F238E27FC236}">
                  <a16:creationId xmlns:a16="http://schemas.microsoft.com/office/drawing/2014/main" xmlns="" id="{E4DEAB04-E3A6-2443-9DCE-AC6822A93DA6}"/>
                </a:ext>
              </a:extLst>
            </p:cNvPr>
            <p:cNvGrpSpPr/>
            <p:nvPr/>
          </p:nvGrpSpPr>
          <p:grpSpPr>
            <a:xfrm>
              <a:off x="1052932" y="2609485"/>
              <a:ext cx="509891" cy="509891"/>
              <a:chOff x="1850848" y="5311874"/>
              <a:chExt cx="1022910" cy="1022910"/>
            </a:xfrm>
            <a:solidFill>
              <a:schemeClr val="bg1"/>
            </a:solidFill>
          </p:grpSpPr>
          <p:sp>
            <p:nvSpPr>
              <p:cNvPr id="200" name="Rounded Rectangle 199">
                <a:extLst>
                  <a:ext uri="{FF2B5EF4-FFF2-40B4-BE49-F238E27FC236}">
                    <a16:creationId xmlns:a16="http://schemas.microsoft.com/office/drawing/2014/main" xmlns="" id="{4D6A7DBD-C864-C945-AE71-BA89CCF25CC4}"/>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1" name="Rounded Rectangle 200">
                <a:extLst>
                  <a:ext uri="{FF2B5EF4-FFF2-40B4-BE49-F238E27FC236}">
                    <a16:creationId xmlns:a16="http://schemas.microsoft.com/office/drawing/2014/main" xmlns="" id="{3F0C2A44-89F5-A946-9003-359C1BE424D5}"/>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5" name="Rounded Rectangle 204">
                <a:extLst>
                  <a:ext uri="{FF2B5EF4-FFF2-40B4-BE49-F238E27FC236}">
                    <a16:creationId xmlns:a16="http://schemas.microsoft.com/office/drawing/2014/main" xmlns="" id="{C1C539C8-2539-544B-A8F6-CEAB045717BD}"/>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6" name="Rounded Rectangle 205">
                <a:extLst>
                  <a:ext uri="{FF2B5EF4-FFF2-40B4-BE49-F238E27FC236}">
                    <a16:creationId xmlns:a16="http://schemas.microsoft.com/office/drawing/2014/main" xmlns="" id="{632EEBAC-8758-C742-B622-48247D02C8B0}"/>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7" name="Donut 206">
                <a:extLst>
                  <a:ext uri="{FF2B5EF4-FFF2-40B4-BE49-F238E27FC236}">
                    <a16:creationId xmlns:a16="http://schemas.microsoft.com/office/drawing/2014/main" xmlns="" id="{DC69C477-1A74-5948-BA9D-A79C4B65A407}"/>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8" name="Rounded Rectangle 287">
                <a:extLst>
                  <a:ext uri="{FF2B5EF4-FFF2-40B4-BE49-F238E27FC236}">
                    <a16:creationId xmlns:a16="http://schemas.microsoft.com/office/drawing/2014/main" xmlns="" id="{4B1BB4AD-56C7-FB49-ABCA-2391BDB00EC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10" name="Rounded Rectangle 287">
                <a:extLst>
                  <a:ext uri="{FF2B5EF4-FFF2-40B4-BE49-F238E27FC236}">
                    <a16:creationId xmlns:a16="http://schemas.microsoft.com/office/drawing/2014/main" xmlns="" id="{C6A62091-91C7-7C4A-B517-E7B86328CAD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211" name="Group 210">
            <a:extLst>
              <a:ext uri="{FF2B5EF4-FFF2-40B4-BE49-F238E27FC236}">
                <a16:creationId xmlns:a16="http://schemas.microsoft.com/office/drawing/2014/main" xmlns="" id="{F083BB91-E17C-8B4E-B801-E2D58A2FCACB}"/>
              </a:ext>
            </a:extLst>
          </p:cNvPr>
          <p:cNvGrpSpPr>
            <a:grpSpLocks noChangeAspect="1"/>
          </p:cNvGrpSpPr>
          <p:nvPr/>
        </p:nvGrpSpPr>
        <p:grpSpPr>
          <a:xfrm>
            <a:off x="8427761" y="1725560"/>
            <a:ext cx="743368" cy="743369"/>
            <a:chOff x="9848488" y="1598663"/>
            <a:chExt cx="1529050" cy="1529053"/>
          </a:xfrm>
        </p:grpSpPr>
        <p:sp>
          <p:nvSpPr>
            <p:cNvPr id="213" name="Oval 212">
              <a:extLst>
                <a:ext uri="{FF2B5EF4-FFF2-40B4-BE49-F238E27FC236}">
                  <a16:creationId xmlns:a16="http://schemas.microsoft.com/office/drawing/2014/main" xmlns="" id="{3FE1F2C3-94FE-F74F-A641-59C781657F2A}"/>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214" name="Freeform 213">
              <a:extLst>
                <a:ext uri="{FF2B5EF4-FFF2-40B4-BE49-F238E27FC236}">
                  <a16:creationId xmlns:a16="http://schemas.microsoft.com/office/drawing/2014/main" xmlns="" id="{73EBD34C-6A4D-A64A-821C-F8EFE688A890}"/>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15" name="Shape 1163">
              <a:extLst>
                <a:ext uri="{FF2B5EF4-FFF2-40B4-BE49-F238E27FC236}">
                  <a16:creationId xmlns:a16="http://schemas.microsoft.com/office/drawing/2014/main" xmlns="" id="{641ADC23-B959-3546-82C6-3FD7DB087F26}"/>
                </a:ext>
              </a:extLst>
            </p:cNvPr>
            <p:cNvPicPr preferRelativeResize="0">
              <a:picLocks noChangeAspect="1"/>
            </p:cNvPicPr>
            <p:nvPr/>
          </p:nvPicPr>
          <p:blipFill rotWithShape="1">
            <a:blip r:embed="rId4">
              <a:alphaModFix/>
            </a:blip>
            <a:srcRect/>
            <a:stretch/>
          </p:blipFill>
          <p:spPr>
            <a:xfrm>
              <a:off x="10474535" y="2077656"/>
              <a:ext cx="698990" cy="902567"/>
            </a:xfrm>
            <a:prstGeom prst="rect">
              <a:avLst/>
            </a:prstGeom>
            <a:noFill/>
            <a:ln>
              <a:noFill/>
            </a:ln>
          </p:spPr>
        </p:pic>
      </p:grpSp>
      <p:grpSp>
        <p:nvGrpSpPr>
          <p:cNvPr id="9" name="Group 8">
            <a:extLst>
              <a:ext uri="{FF2B5EF4-FFF2-40B4-BE49-F238E27FC236}">
                <a16:creationId xmlns:a16="http://schemas.microsoft.com/office/drawing/2014/main" xmlns="" id="{5566E997-6CF6-DC41-8161-61FF5238658A}"/>
              </a:ext>
            </a:extLst>
          </p:cNvPr>
          <p:cNvGrpSpPr/>
          <p:nvPr/>
        </p:nvGrpSpPr>
        <p:grpSpPr>
          <a:xfrm>
            <a:off x="4409846" y="331393"/>
            <a:ext cx="4361121" cy="3050299"/>
            <a:chOff x="4868805" y="1323673"/>
            <a:chExt cx="2893098" cy="2023520"/>
          </a:xfrm>
        </p:grpSpPr>
        <p:sp>
          <p:nvSpPr>
            <p:cNvPr id="181" name="Parallelogram 231">
              <a:extLst>
                <a:ext uri="{FF2B5EF4-FFF2-40B4-BE49-F238E27FC236}">
                  <a16:creationId xmlns:a16="http://schemas.microsoft.com/office/drawing/2014/main" xmlns="" id="{ED651CB2-F026-B042-B2F6-F3A7582D1546}"/>
                </a:ext>
              </a:extLst>
            </p:cNvPr>
            <p:cNvSpPr/>
            <p:nvPr/>
          </p:nvSpPr>
          <p:spPr bwMode="auto">
            <a:xfrm>
              <a:off x="4868805" y="2721070"/>
              <a:ext cx="2893098" cy="589598"/>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0 w 3380367"/>
                <a:gd name="connsiteY0" fmla="*/ 456252 h 762219"/>
                <a:gd name="connsiteX1" fmla="*/ 793310 w 3380367"/>
                <a:gd name="connsiteY1" fmla="*/ 0 h 762219"/>
                <a:gd name="connsiteX2" fmla="*/ 3380367 w 3380367"/>
                <a:gd name="connsiteY2" fmla="*/ 349183 h 762219"/>
                <a:gd name="connsiteX3" fmla="*/ 2922349 w 3380367"/>
                <a:gd name="connsiteY3" fmla="*/ 759291 h 762219"/>
                <a:gd name="connsiteX4" fmla="*/ 1554725 w 3380367"/>
                <a:gd name="connsiteY4" fmla="*/ 762219 h 762219"/>
                <a:gd name="connsiteX5" fmla="*/ 0 w 3380367"/>
                <a:gd name="connsiteY5" fmla="*/ 456252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367" h="762219">
                  <a:moveTo>
                    <a:pt x="0" y="456252"/>
                  </a:moveTo>
                  <a:lnTo>
                    <a:pt x="793310" y="0"/>
                  </a:lnTo>
                  <a:lnTo>
                    <a:pt x="3380367" y="349183"/>
                  </a:lnTo>
                  <a:lnTo>
                    <a:pt x="2922349" y="759291"/>
                  </a:lnTo>
                  <a:lnTo>
                    <a:pt x="1554725" y="762219"/>
                  </a:lnTo>
                  <a:lnTo>
                    <a:pt x="0" y="456252"/>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48" name="Shape 329"/>
            <p:cNvPicPr preferRelativeResize="0">
              <a:picLocks noChangeAspect="1"/>
            </p:cNvPicPr>
            <p:nvPr/>
          </p:nvPicPr>
          <p:blipFill>
            <a:blip r:embed="rId5"/>
            <a:stretch>
              <a:fillRect/>
            </a:stretch>
          </p:blipFill>
          <p:spPr>
            <a:xfrm>
              <a:off x="4998509" y="1323673"/>
              <a:ext cx="2072086" cy="2023520"/>
            </a:xfrm>
            <a:prstGeom prst="rect">
              <a:avLst/>
            </a:prstGeom>
            <a:effectLst>
              <a:outerShdw blurRad="355600" dist="622300" dir="600000" sx="81000" sy="81000" algn="l" rotWithShape="0">
                <a:prstClr val="black">
                  <a:alpha val="23000"/>
                </a:prstClr>
              </a:outerShdw>
            </a:effectLst>
          </p:spPr>
        </p:pic>
      </p:grpSp>
      <p:grpSp>
        <p:nvGrpSpPr>
          <p:cNvPr id="155" name="Group 154">
            <a:extLst>
              <a:ext uri="{FF2B5EF4-FFF2-40B4-BE49-F238E27FC236}">
                <a16:creationId xmlns:a16="http://schemas.microsoft.com/office/drawing/2014/main" xmlns="" id="{57E1272B-A350-6148-8A28-87B12A541DEE}"/>
              </a:ext>
            </a:extLst>
          </p:cNvPr>
          <p:cNvGrpSpPr/>
          <p:nvPr/>
        </p:nvGrpSpPr>
        <p:grpSpPr>
          <a:xfrm>
            <a:off x="8971531" y="4440979"/>
            <a:ext cx="604562" cy="604562"/>
            <a:chOff x="8149405" y="4665213"/>
            <a:chExt cx="604562" cy="604562"/>
          </a:xfrm>
        </p:grpSpPr>
        <p:sp>
          <p:nvSpPr>
            <p:cNvPr id="156" name="Freeform 155">
              <a:extLst>
                <a:ext uri="{FF2B5EF4-FFF2-40B4-BE49-F238E27FC236}">
                  <a16:creationId xmlns:a16="http://schemas.microsoft.com/office/drawing/2014/main" xmlns="" id="{284D86E9-46B7-FA4E-8316-A228B85B525C}"/>
                </a:ext>
              </a:extLst>
            </p:cNvPr>
            <p:cNvSpPr>
              <a:spLocks noChangeAspect="1"/>
            </p:cNvSpPr>
            <p:nvPr/>
          </p:nvSpPr>
          <p:spPr>
            <a:xfrm rot="5400000">
              <a:off x="8149405" y="4665213"/>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57" name="Group 156">
              <a:extLst>
                <a:ext uri="{FF2B5EF4-FFF2-40B4-BE49-F238E27FC236}">
                  <a16:creationId xmlns:a16="http://schemas.microsoft.com/office/drawing/2014/main" xmlns="" id="{1D4F0321-E457-F34F-B180-2E3E68586517}"/>
                </a:ext>
              </a:extLst>
            </p:cNvPr>
            <p:cNvGrpSpPr>
              <a:grpSpLocks noChangeAspect="1"/>
            </p:cNvGrpSpPr>
            <p:nvPr/>
          </p:nvGrpSpPr>
          <p:grpSpPr>
            <a:xfrm>
              <a:off x="8286812" y="4776816"/>
              <a:ext cx="329748" cy="393554"/>
              <a:chOff x="3621637" y="178240"/>
              <a:chExt cx="912510" cy="1089078"/>
            </a:xfrm>
          </p:grpSpPr>
          <p:sp>
            <p:nvSpPr>
              <p:cNvPr id="158" name="Rounded Rectangle 157">
                <a:extLst>
                  <a:ext uri="{FF2B5EF4-FFF2-40B4-BE49-F238E27FC236}">
                    <a16:creationId xmlns:a16="http://schemas.microsoft.com/office/drawing/2014/main" xmlns="" id="{422C2B3B-DD0E-9B4F-B242-7FCE5C44FC91}"/>
                  </a:ext>
                </a:extLst>
              </p:cNvPr>
              <p:cNvSpPr/>
              <p:nvPr/>
            </p:nvSpPr>
            <p:spPr bwMode="auto">
              <a:xfrm>
                <a:off x="3621637" y="178240"/>
                <a:ext cx="912510" cy="1089078"/>
              </a:xfrm>
              <a:prstGeom prst="round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9" name="Oval 158">
                <a:extLst>
                  <a:ext uri="{FF2B5EF4-FFF2-40B4-BE49-F238E27FC236}">
                    <a16:creationId xmlns:a16="http://schemas.microsoft.com/office/drawing/2014/main" xmlns="" id="{86E20BCE-4853-914A-BE56-B708BE4A0AAB}"/>
                  </a:ext>
                </a:extLst>
              </p:cNvPr>
              <p:cNvSpPr>
                <a:spLocks noChangeAspect="1"/>
              </p:cNvSpPr>
              <p:nvPr/>
            </p:nvSpPr>
            <p:spPr bwMode="auto">
              <a:xfrm>
                <a:off x="3781224" y="418999"/>
                <a:ext cx="607560" cy="60756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0" name="Oval 159">
                <a:extLst>
                  <a:ext uri="{FF2B5EF4-FFF2-40B4-BE49-F238E27FC236}">
                    <a16:creationId xmlns:a16="http://schemas.microsoft.com/office/drawing/2014/main" xmlns="" id="{86897128-A30E-3347-8F79-50E182694B02}"/>
                  </a:ext>
                </a:extLst>
              </p:cNvPr>
              <p:cNvSpPr>
                <a:spLocks noChangeAspect="1"/>
              </p:cNvSpPr>
              <p:nvPr/>
            </p:nvSpPr>
            <p:spPr bwMode="auto">
              <a:xfrm>
                <a:off x="4280937" y="261428"/>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1" name="Oval 160">
                <a:extLst>
                  <a:ext uri="{FF2B5EF4-FFF2-40B4-BE49-F238E27FC236}">
                    <a16:creationId xmlns:a16="http://schemas.microsoft.com/office/drawing/2014/main" xmlns="" id="{C74D0594-6CF5-4F44-8E93-6ECBEC6A3E8A}"/>
                  </a:ext>
                </a:extLst>
              </p:cNvPr>
              <p:cNvSpPr>
                <a:spLocks noChangeAspect="1"/>
              </p:cNvSpPr>
              <p:nvPr/>
            </p:nvSpPr>
            <p:spPr bwMode="auto">
              <a:xfrm>
                <a:off x="3706192" y="261428"/>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2" name="Trapezoid 17">
                <a:extLst>
                  <a:ext uri="{FF2B5EF4-FFF2-40B4-BE49-F238E27FC236}">
                    <a16:creationId xmlns:a16="http://schemas.microsoft.com/office/drawing/2014/main" xmlns="" id="{06BA16D3-ADE7-F34B-AC93-F5D072C1A367}"/>
                  </a:ext>
                </a:extLst>
              </p:cNvPr>
              <p:cNvSpPr/>
              <p:nvPr/>
            </p:nvSpPr>
            <p:spPr bwMode="auto">
              <a:xfrm>
                <a:off x="3904939" y="777520"/>
                <a:ext cx="353788" cy="351212"/>
              </a:xfrm>
              <a:custGeom>
                <a:avLst/>
                <a:gdLst>
                  <a:gd name="connsiteX0" fmla="*/ 0 w 331220"/>
                  <a:gd name="connsiteY0" fmla="*/ 351212 h 351212"/>
                  <a:gd name="connsiteX1" fmla="*/ 82805 w 331220"/>
                  <a:gd name="connsiteY1" fmla="*/ 0 h 351212"/>
                  <a:gd name="connsiteX2" fmla="*/ 248415 w 331220"/>
                  <a:gd name="connsiteY2" fmla="*/ 0 h 351212"/>
                  <a:gd name="connsiteX3" fmla="*/ 331220 w 331220"/>
                  <a:gd name="connsiteY3" fmla="*/ 351212 h 351212"/>
                  <a:gd name="connsiteX4" fmla="*/ 0 w 331220"/>
                  <a:gd name="connsiteY4" fmla="*/ 351212 h 351212"/>
                  <a:gd name="connsiteX0" fmla="*/ 0 w 342504"/>
                  <a:gd name="connsiteY0" fmla="*/ 351212 h 351212"/>
                  <a:gd name="connsiteX1" fmla="*/ 82805 w 342504"/>
                  <a:gd name="connsiteY1" fmla="*/ 0 h 351212"/>
                  <a:gd name="connsiteX2" fmla="*/ 248415 w 342504"/>
                  <a:gd name="connsiteY2" fmla="*/ 0 h 351212"/>
                  <a:gd name="connsiteX3" fmla="*/ 331220 w 342504"/>
                  <a:gd name="connsiteY3" fmla="*/ 351212 h 351212"/>
                  <a:gd name="connsiteX4" fmla="*/ 0 w 342504"/>
                  <a:gd name="connsiteY4" fmla="*/ 351212 h 351212"/>
                  <a:gd name="connsiteX0" fmla="*/ 11284 w 353788"/>
                  <a:gd name="connsiteY0" fmla="*/ 351212 h 351212"/>
                  <a:gd name="connsiteX1" fmla="*/ 94089 w 353788"/>
                  <a:gd name="connsiteY1" fmla="*/ 0 h 351212"/>
                  <a:gd name="connsiteX2" fmla="*/ 259699 w 353788"/>
                  <a:gd name="connsiteY2" fmla="*/ 0 h 351212"/>
                  <a:gd name="connsiteX3" fmla="*/ 342504 w 353788"/>
                  <a:gd name="connsiteY3" fmla="*/ 351212 h 351212"/>
                  <a:gd name="connsiteX4" fmla="*/ 11284 w 353788"/>
                  <a:gd name="connsiteY4" fmla="*/ 351212 h 3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8" h="351212">
                    <a:moveTo>
                      <a:pt x="11284" y="351212"/>
                    </a:moveTo>
                    <a:cubicBezTo>
                      <a:pt x="-30119" y="292677"/>
                      <a:pt x="52687" y="58535"/>
                      <a:pt x="94089" y="0"/>
                    </a:cubicBezTo>
                    <a:cubicBezTo>
                      <a:pt x="135492" y="-58535"/>
                      <a:pt x="218297" y="-58535"/>
                      <a:pt x="259699" y="0"/>
                    </a:cubicBezTo>
                    <a:cubicBezTo>
                      <a:pt x="301102" y="58535"/>
                      <a:pt x="383907" y="292677"/>
                      <a:pt x="342504" y="351212"/>
                    </a:cubicBezTo>
                    <a:lnTo>
                      <a:pt x="11284" y="351212"/>
                    </a:ln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3" name="Trapezoid 217">
                <a:extLst>
                  <a:ext uri="{FF2B5EF4-FFF2-40B4-BE49-F238E27FC236}">
                    <a16:creationId xmlns:a16="http://schemas.microsoft.com/office/drawing/2014/main" xmlns="" id="{22F7DF0A-959D-8E4F-823D-723A01202F7E}"/>
                  </a:ext>
                </a:extLst>
              </p:cNvPr>
              <p:cNvSpPr/>
              <p:nvPr/>
            </p:nvSpPr>
            <p:spPr bwMode="auto">
              <a:xfrm>
                <a:off x="3975055" y="819795"/>
                <a:ext cx="212521" cy="394595"/>
              </a:xfrm>
              <a:custGeom>
                <a:avLst/>
                <a:gdLst>
                  <a:gd name="connsiteX0" fmla="*/ 0 w 199935"/>
                  <a:gd name="connsiteY0" fmla="*/ 351212 h 351212"/>
                  <a:gd name="connsiteX1" fmla="*/ 49984 w 199935"/>
                  <a:gd name="connsiteY1" fmla="*/ 0 h 351212"/>
                  <a:gd name="connsiteX2" fmla="*/ 149951 w 199935"/>
                  <a:gd name="connsiteY2" fmla="*/ 0 h 351212"/>
                  <a:gd name="connsiteX3" fmla="*/ 199935 w 199935"/>
                  <a:gd name="connsiteY3" fmla="*/ 351212 h 351212"/>
                  <a:gd name="connsiteX4" fmla="*/ 0 w 199935"/>
                  <a:gd name="connsiteY4" fmla="*/ 351212 h 351212"/>
                  <a:gd name="connsiteX0" fmla="*/ 0 w 206746"/>
                  <a:gd name="connsiteY0" fmla="*/ 351212 h 351212"/>
                  <a:gd name="connsiteX1" fmla="*/ 49984 w 206746"/>
                  <a:gd name="connsiteY1" fmla="*/ 0 h 351212"/>
                  <a:gd name="connsiteX2" fmla="*/ 149951 w 206746"/>
                  <a:gd name="connsiteY2" fmla="*/ 0 h 351212"/>
                  <a:gd name="connsiteX3" fmla="*/ 199935 w 206746"/>
                  <a:gd name="connsiteY3" fmla="*/ 351212 h 351212"/>
                  <a:gd name="connsiteX4" fmla="*/ 0 w 206746"/>
                  <a:gd name="connsiteY4" fmla="*/ 351212 h 351212"/>
                  <a:gd name="connsiteX0" fmla="*/ 6811 w 213557"/>
                  <a:gd name="connsiteY0" fmla="*/ 351212 h 351212"/>
                  <a:gd name="connsiteX1" fmla="*/ 56795 w 213557"/>
                  <a:gd name="connsiteY1" fmla="*/ 0 h 351212"/>
                  <a:gd name="connsiteX2" fmla="*/ 156762 w 213557"/>
                  <a:gd name="connsiteY2" fmla="*/ 0 h 351212"/>
                  <a:gd name="connsiteX3" fmla="*/ 206746 w 213557"/>
                  <a:gd name="connsiteY3" fmla="*/ 351212 h 351212"/>
                  <a:gd name="connsiteX4" fmla="*/ 6811 w 213557"/>
                  <a:gd name="connsiteY4" fmla="*/ 351212 h 351212"/>
                  <a:gd name="connsiteX0" fmla="*/ 6811 w 213557"/>
                  <a:gd name="connsiteY0" fmla="*/ 351212 h 377227"/>
                  <a:gd name="connsiteX1" fmla="*/ 56795 w 213557"/>
                  <a:gd name="connsiteY1" fmla="*/ 0 h 377227"/>
                  <a:gd name="connsiteX2" fmla="*/ 156762 w 213557"/>
                  <a:gd name="connsiteY2" fmla="*/ 0 h 377227"/>
                  <a:gd name="connsiteX3" fmla="*/ 206746 w 213557"/>
                  <a:gd name="connsiteY3" fmla="*/ 351212 h 377227"/>
                  <a:gd name="connsiteX4" fmla="*/ 6811 w 213557"/>
                  <a:gd name="connsiteY4" fmla="*/ 351212 h 377227"/>
                  <a:gd name="connsiteX0" fmla="*/ 6811 w 230584"/>
                  <a:gd name="connsiteY0" fmla="*/ 351212 h 377227"/>
                  <a:gd name="connsiteX1" fmla="*/ 56795 w 230584"/>
                  <a:gd name="connsiteY1" fmla="*/ 0 h 377227"/>
                  <a:gd name="connsiteX2" fmla="*/ 156762 w 230584"/>
                  <a:gd name="connsiteY2" fmla="*/ 0 h 377227"/>
                  <a:gd name="connsiteX3" fmla="*/ 206746 w 230584"/>
                  <a:gd name="connsiteY3" fmla="*/ 351212 h 377227"/>
                  <a:gd name="connsiteX4" fmla="*/ 6811 w 230584"/>
                  <a:gd name="connsiteY4" fmla="*/ 351212 h 377227"/>
                  <a:gd name="connsiteX0" fmla="*/ 6811 w 222568"/>
                  <a:gd name="connsiteY0" fmla="*/ 351212 h 385783"/>
                  <a:gd name="connsiteX1" fmla="*/ 56795 w 222568"/>
                  <a:gd name="connsiteY1" fmla="*/ 0 h 385783"/>
                  <a:gd name="connsiteX2" fmla="*/ 156762 w 222568"/>
                  <a:gd name="connsiteY2" fmla="*/ 0 h 385783"/>
                  <a:gd name="connsiteX3" fmla="*/ 206746 w 222568"/>
                  <a:gd name="connsiteY3" fmla="*/ 351212 h 385783"/>
                  <a:gd name="connsiteX4" fmla="*/ 6811 w 222568"/>
                  <a:gd name="connsiteY4" fmla="*/ 351212 h 385783"/>
                  <a:gd name="connsiteX0" fmla="*/ 6811 w 212521"/>
                  <a:gd name="connsiteY0" fmla="*/ 351212 h 388916"/>
                  <a:gd name="connsiteX1" fmla="*/ 56795 w 212521"/>
                  <a:gd name="connsiteY1" fmla="*/ 0 h 388916"/>
                  <a:gd name="connsiteX2" fmla="*/ 156762 w 212521"/>
                  <a:gd name="connsiteY2" fmla="*/ 0 h 388916"/>
                  <a:gd name="connsiteX3" fmla="*/ 206746 w 212521"/>
                  <a:gd name="connsiteY3" fmla="*/ 351212 h 388916"/>
                  <a:gd name="connsiteX4" fmla="*/ 6811 w 212521"/>
                  <a:gd name="connsiteY4" fmla="*/ 351212 h 388916"/>
                  <a:gd name="connsiteX0" fmla="*/ 6811 w 212521"/>
                  <a:gd name="connsiteY0" fmla="*/ 351212 h 394595"/>
                  <a:gd name="connsiteX1" fmla="*/ 56795 w 212521"/>
                  <a:gd name="connsiteY1" fmla="*/ 0 h 394595"/>
                  <a:gd name="connsiteX2" fmla="*/ 156762 w 212521"/>
                  <a:gd name="connsiteY2" fmla="*/ 0 h 394595"/>
                  <a:gd name="connsiteX3" fmla="*/ 206746 w 212521"/>
                  <a:gd name="connsiteY3" fmla="*/ 351212 h 394595"/>
                  <a:gd name="connsiteX4" fmla="*/ 6811 w 212521"/>
                  <a:gd name="connsiteY4" fmla="*/ 351212 h 39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21" h="394595">
                    <a:moveTo>
                      <a:pt x="6811" y="351212"/>
                    </a:moveTo>
                    <a:cubicBezTo>
                      <a:pt x="-18181" y="292677"/>
                      <a:pt x="31803" y="58535"/>
                      <a:pt x="56795" y="0"/>
                    </a:cubicBezTo>
                    <a:cubicBezTo>
                      <a:pt x="81787" y="-58535"/>
                      <a:pt x="131770" y="-58535"/>
                      <a:pt x="156762" y="0"/>
                    </a:cubicBezTo>
                    <a:cubicBezTo>
                      <a:pt x="181754" y="58535"/>
                      <a:pt x="228941" y="294062"/>
                      <a:pt x="206746" y="351212"/>
                    </a:cubicBezTo>
                    <a:cubicBezTo>
                      <a:pt x="184551" y="408362"/>
                      <a:pt x="31803" y="409747"/>
                      <a:pt x="6811" y="351212"/>
                    </a:cubicBezTo>
                    <a:close/>
                  </a:path>
                </a:pathLst>
              </a:cu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4" name="Oval 163">
                <a:extLst>
                  <a:ext uri="{FF2B5EF4-FFF2-40B4-BE49-F238E27FC236}">
                    <a16:creationId xmlns:a16="http://schemas.microsoft.com/office/drawing/2014/main" xmlns="" id="{73426001-7023-704E-AA91-6603D17E4D4F}"/>
                  </a:ext>
                </a:extLst>
              </p:cNvPr>
              <p:cNvSpPr>
                <a:spLocks noChangeAspect="1"/>
              </p:cNvSpPr>
              <p:nvPr/>
            </p:nvSpPr>
            <p:spPr bwMode="auto">
              <a:xfrm>
                <a:off x="3706192" y="1002643"/>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5" name="Oval 164">
                <a:extLst>
                  <a:ext uri="{FF2B5EF4-FFF2-40B4-BE49-F238E27FC236}">
                    <a16:creationId xmlns:a16="http://schemas.microsoft.com/office/drawing/2014/main" xmlns="" id="{48847A2B-7EBA-AC45-B706-E1F68F3F208F}"/>
                  </a:ext>
                </a:extLst>
              </p:cNvPr>
              <p:cNvSpPr>
                <a:spLocks noChangeAspect="1"/>
              </p:cNvSpPr>
              <p:nvPr/>
            </p:nvSpPr>
            <p:spPr bwMode="auto">
              <a:xfrm>
                <a:off x="4280937" y="1002643"/>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grpSp>
      </p:grpSp>
      <p:grpSp>
        <p:nvGrpSpPr>
          <p:cNvPr id="166" name="Group 165">
            <a:extLst>
              <a:ext uri="{FF2B5EF4-FFF2-40B4-BE49-F238E27FC236}">
                <a16:creationId xmlns:a16="http://schemas.microsoft.com/office/drawing/2014/main" xmlns="" id="{A089A5AE-9AC2-4C4F-8EBA-21142A5FCCD5}"/>
              </a:ext>
            </a:extLst>
          </p:cNvPr>
          <p:cNvGrpSpPr/>
          <p:nvPr/>
        </p:nvGrpSpPr>
        <p:grpSpPr>
          <a:xfrm>
            <a:off x="2649168" y="4444478"/>
            <a:ext cx="604562" cy="604562"/>
            <a:chOff x="3418214" y="4665213"/>
            <a:chExt cx="604562" cy="604562"/>
          </a:xfrm>
        </p:grpSpPr>
        <p:sp>
          <p:nvSpPr>
            <p:cNvPr id="167" name="Freeform 166">
              <a:extLst>
                <a:ext uri="{FF2B5EF4-FFF2-40B4-BE49-F238E27FC236}">
                  <a16:creationId xmlns:a16="http://schemas.microsoft.com/office/drawing/2014/main" xmlns="" id="{88507A51-BB26-E944-B901-CBF78C499E93}"/>
                </a:ext>
              </a:extLst>
            </p:cNvPr>
            <p:cNvSpPr>
              <a:spLocks noChangeAspect="1"/>
            </p:cNvSpPr>
            <p:nvPr/>
          </p:nvSpPr>
          <p:spPr>
            <a:xfrm rot="5400000">
              <a:off x="3418214" y="4665213"/>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68" name="Group 167">
              <a:extLst>
                <a:ext uri="{FF2B5EF4-FFF2-40B4-BE49-F238E27FC236}">
                  <a16:creationId xmlns:a16="http://schemas.microsoft.com/office/drawing/2014/main" xmlns="" id="{11C29FAD-85AD-D446-AAD6-EB2FC81B142B}"/>
                </a:ext>
              </a:extLst>
            </p:cNvPr>
            <p:cNvGrpSpPr>
              <a:grpSpLocks noChangeAspect="1"/>
            </p:cNvGrpSpPr>
            <p:nvPr/>
          </p:nvGrpSpPr>
          <p:grpSpPr>
            <a:xfrm>
              <a:off x="3496655" y="4781592"/>
              <a:ext cx="415914" cy="365760"/>
              <a:chOff x="11795879" y="-1072145"/>
              <a:chExt cx="1044364" cy="918427"/>
            </a:xfrm>
            <a:solidFill>
              <a:schemeClr val="bg1"/>
            </a:solidFill>
          </p:grpSpPr>
          <p:sp>
            <p:nvSpPr>
              <p:cNvPr id="169" name="Freeform 168">
                <a:extLst>
                  <a:ext uri="{FF2B5EF4-FFF2-40B4-BE49-F238E27FC236}">
                    <a16:creationId xmlns:a16="http://schemas.microsoft.com/office/drawing/2014/main" xmlns="" id="{FC94CB2E-39E6-0F4C-BEA7-1A58D31A7CF3}"/>
                  </a:ext>
                </a:extLst>
              </p:cNvPr>
              <p:cNvSpPr/>
              <p:nvPr/>
            </p:nvSpPr>
            <p:spPr bwMode="auto">
              <a:xfrm>
                <a:off x="12017283" y="-1072145"/>
                <a:ext cx="822960" cy="918427"/>
              </a:xfrm>
              <a:custGeom>
                <a:avLst/>
                <a:gdLst>
                  <a:gd name="connsiteX0" fmla="*/ 0 w 822960"/>
                  <a:gd name="connsiteY0" fmla="*/ 824741 h 918427"/>
                  <a:gd name="connsiteX1" fmla="*/ 731520 w 822960"/>
                  <a:gd name="connsiteY1" fmla="*/ 824741 h 918427"/>
                  <a:gd name="connsiteX2" fmla="*/ 731520 w 822960"/>
                  <a:gd name="connsiteY2" fmla="*/ 916181 h 918427"/>
                  <a:gd name="connsiteX3" fmla="*/ 685800 w 822960"/>
                  <a:gd name="connsiteY3" fmla="*/ 916181 h 918427"/>
                  <a:gd name="connsiteX4" fmla="*/ 685800 w 822960"/>
                  <a:gd name="connsiteY4" fmla="*/ 918427 h 918427"/>
                  <a:gd name="connsiteX5" fmla="*/ 45720 w 822960"/>
                  <a:gd name="connsiteY5" fmla="*/ 918427 h 918427"/>
                  <a:gd name="connsiteX6" fmla="*/ 45720 w 822960"/>
                  <a:gd name="connsiteY6" fmla="*/ 916181 h 918427"/>
                  <a:gd name="connsiteX7" fmla="*/ 0 w 822960"/>
                  <a:gd name="connsiteY7" fmla="*/ 916181 h 918427"/>
                  <a:gd name="connsiteX8" fmla="*/ 188085 w 822960"/>
                  <a:gd name="connsiteY8" fmla="*/ 423015 h 918427"/>
                  <a:gd name="connsiteX9" fmla="*/ 188085 w 822960"/>
                  <a:gd name="connsiteY9" fmla="*/ 496167 h 918427"/>
                  <a:gd name="connsiteX10" fmla="*/ 553845 w 822960"/>
                  <a:gd name="connsiteY10" fmla="*/ 496167 h 918427"/>
                  <a:gd name="connsiteX11" fmla="*/ 553845 w 822960"/>
                  <a:gd name="connsiteY11" fmla="*/ 423015 h 918427"/>
                  <a:gd name="connsiteX12" fmla="*/ 11661 w 822960"/>
                  <a:gd name="connsiteY12" fmla="*/ 322480 h 918427"/>
                  <a:gd name="connsiteX13" fmla="*/ 822960 w 822960"/>
                  <a:gd name="connsiteY13" fmla="*/ 322480 h 918427"/>
                  <a:gd name="connsiteX14" fmla="*/ 822960 w 822960"/>
                  <a:gd name="connsiteY14" fmla="*/ 779680 h 918427"/>
                  <a:gd name="connsiteX15" fmla="*/ 5449 w 822960"/>
                  <a:gd name="connsiteY15" fmla="*/ 779680 h 918427"/>
                  <a:gd name="connsiteX16" fmla="*/ 5982 w 822960"/>
                  <a:gd name="connsiteY16" fmla="*/ 778889 h 918427"/>
                  <a:gd name="connsiteX17" fmla="*/ 11661 w 822960"/>
                  <a:gd name="connsiteY17" fmla="*/ 750761 h 918427"/>
                  <a:gd name="connsiteX18" fmla="*/ 45720 w 822960"/>
                  <a:gd name="connsiteY18" fmla="*/ 0 h 918427"/>
                  <a:gd name="connsiteX19" fmla="*/ 685800 w 822960"/>
                  <a:gd name="connsiteY19" fmla="*/ 0 h 918427"/>
                  <a:gd name="connsiteX20" fmla="*/ 685800 w 822960"/>
                  <a:gd name="connsiteY20" fmla="*/ 274320 h 918427"/>
                  <a:gd name="connsiteX21" fmla="*/ 45720 w 822960"/>
                  <a:gd name="connsiteY21" fmla="*/ 274320 h 91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960" h="918427">
                    <a:moveTo>
                      <a:pt x="0" y="824741"/>
                    </a:moveTo>
                    <a:lnTo>
                      <a:pt x="731520" y="824741"/>
                    </a:lnTo>
                    <a:lnTo>
                      <a:pt x="731520" y="916181"/>
                    </a:lnTo>
                    <a:lnTo>
                      <a:pt x="685800" y="916181"/>
                    </a:lnTo>
                    <a:lnTo>
                      <a:pt x="685800" y="918427"/>
                    </a:lnTo>
                    <a:lnTo>
                      <a:pt x="45720" y="918427"/>
                    </a:lnTo>
                    <a:lnTo>
                      <a:pt x="45720" y="916181"/>
                    </a:lnTo>
                    <a:lnTo>
                      <a:pt x="0" y="916181"/>
                    </a:lnTo>
                    <a:close/>
                    <a:moveTo>
                      <a:pt x="188085" y="423015"/>
                    </a:moveTo>
                    <a:lnTo>
                      <a:pt x="188085" y="496167"/>
                    </a:lnTo>
                    <a:lnTo>
                      <a:pt x="553845" y="496167"/>
                    </a:lnTo>
                    <a:lnTo>
                      <a:pt x="553845" y="423015"/>
                    </a:lnTo>
                    <a:close/>
                    <a:moveTo>
                      <a:pt x="11661" y="322480"/>
                    </a:moveTo>
                    <a:lnTo>
                      <a:pt x="822960" y="322480"/>
                    </a:lnTo>
                    <a:lnTo>
                      <a:pt x="822960" y="779680"/>
                    </a:lnTo>
                    <a:lnTo>
                      <a:pt x="5449" y="779680"/>
                    </a:lnTo>
                    <a:lnTo>
                      <a:pt x="5982" y="778889"/>
                    </a:lnTo>
                    <a:cubicBezTo>
                      <a:pt x="9639" y="770244"/>
                      <a:pt x="11661" y="760739"/>
                      <a:pt x="11661" y="750761"/>
                    </a:cubicBezTo>
                    <a:close/>
                    <a:moveTo>
                      <a:pt x="45720" y="0"/>
                    </a:moveTo>
                    <a:lnTo>
                      <a:pt x="685800" y="0"/>
                    </a:lnTo>
                    <a:lnTo>
                      <a:pt x="685800" y="274320"/>
                    </a:lnTo>
                    <a:lnTo>
                      <a:pt x="45720" y="27432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0" name="Rounded Rectangle 169">
                <a:extLst>
                  <a:ext uri="{FF2B5EF4-FFF2-40B4-BE49-F238E27FC236}">
                    <a16:creationId xmlns:a16="http://schemas.microsoft.com/office/drawing/2014/main" xmlns="" id="{225279E5-06DE-3846-8D9A-00C55EEEADB3}"/>
                  </a:ext>
                </a:extLst>
              </p:cNvPr>
              <p:cNvSpPr/>
              <p:nvPr/>
            </p:nvSpPr>
            <p:spPr bwMode="auto">
              <a:xfrm>
                <a:off x="11795879" y="-818811"/>
                <a:ext cx="182880" cy="548640"/>
              </a:xfrm>
              <a:prstGeom prst="roundRect">
                <a:avLst>
                  <a:gd name="adj" fmla="val 39514"/>
                </a:avLst>
              </a:prstGeom>
              <a:grp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grpSp>
        <p:nvGrpSpPr>
          <p:cNvPr id="146" name="Group 145">
            <a:extLst>
              <a:ext uri="{FF2B5EF4-FFF2-40B4-BE49-F238E27FC236}">
                <a16:creationId xmlns:a16="http://schemas.microsoft.com/office/drawing/2014/main" xmlns="" id="{A02B3E9B-DD8F-894A-BC02-A473C3AF6836}"/>
              </a:ext>
            </a:extLst>
          </p:cNvPr>
          <p:cNvGrpSpPr/>
          <p:nvPr/>
        </p:nvGrpSpPr>
        <p:grpSpPr>
          <a:xfrm>
            <a:off x="10134015" y="4187356"/>
            <a:ext cx="1472555" cy="2064800"/>
            <a:chOff x="4550944" y="5019803"/>
            <a:chExt cx="1472555" cy="2064800"/>
          </a:xfrm>
        </p:grpSpPr>
        <p:sp>
          <p:nvSpPr>
            <p:cNvPr id="150" name="Rectangle 149">
              <a:extLst>
                <a:ext uri="{FF2B5EF4-FFF2-40B4-BE49-F238E27FC236}">
                  <a16:creationId xmlns:a16="http://schemas.microsoft.com/office/drawing/2014/main" xmlns="" id="{F1F75E09-884D-DA43-B973-7829B0A8E705}"/>
                </a:ext>
              </a:extLst>
            </p:cNvPr>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52" name="Group 151">
              <a:extLst>
                <a:ext uri="{FF2B5EF4-FFF2-40B4-BE49-F238E27FC236}">
                  <a16:creationId xmlns:a16="http://schemas.microsoft.com/office/drawing/2014/main" xmlns="" id="{EB924ED3-107F-2740-BB83-F21A2302A9B3}"/>
                </a:ext>
              </a:extLst>
            </p:cNvPr>
            <p:cNvGrpSpPr/>
            <p:nvPr/>
          </p:nvGrpSpPr>
          <p:grpSpPr>
            <a:xfrm>
              <a:off x="4550944" y="5019803"/>
              <a:ext cx="1472555" cy="104986"/>
              <a:chOff x="6109189" y="5761789"/>
              <a:chExt cx="2743202" cy="176193"/>
            </a:xfrm>
          </p:grpSpPr>
          <p:sp>
            <p:nvSpPr>
              <p:cNvPr id="153" name="Rectangle 152">
                <a:extLst>
                  <a:ext uri="{FF2B5EF4-FFF2-40B4-BE49-F238E27FC236}">
                    <a16:creationId xmlns:a16="http://schemas.microsoft.com/office/drawing/2014/main" xmlns="" id="{D6C07700-005F-EC45-9DDB-CE9C3D3B0C8C}"/>
                  </a:ext>
                </a:extLst>
              </p:cNvPr>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4" name="Rectangle 153">
                <a:extLst>
                  <a:ext uri="{FF2B5EF4-FFF2-40B4-BE49-F238E27FC236}">
                    <a16:creationId xmlns:a16="http://schemas.microsoft.com/office/drawing/2014/main" xmlns="" id="{0A767448-BABF-AF4B-947F-6A10AD7AFEDC}"/>
                  </a:ext>
                </a:extLst>
              </p:cNvPr>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1" name="Rectangle 170">
                <a:extLst>
                  <a:ext uri="{FF2B5EF4-FFF2-40B4-BE49-F238E27FC236}">
                    <a16:creationId xmlns:a16="http://schemas.microsoft.com/office/drawing/2014/main" xmlns="" id="{5F72E9FC-4B0D-3742-847A-544BB751F843}"/>
                  </a:ext>
                </a:extLst>
              </p:cNvPr>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2" name="Rectangle 171">
                <a:extLst>
                  <a:ext uri="{FF2B5EF4-FFF2-40B4-BE49-F238E27FC236}">
                    <a16:creationId xmlns:a16="http://schemas.microsoft.com/office/drawing/2014/main" xmlns="" id="{75CE8D50-0853-794C-9E3B-7120FAB086A3}"/>
                  </a:ext>
                </a:extLst>
              </p:cNvPr>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3" name="Rectangle 172">
                <a:extLst>
                  <a:ext uri="{FF2B5EF4-FFF2-40B4-BE49-F238E27FC236}">
                    <a16:creationId xmlns:a16="http://schemas.microsoft.com/office/drawing/2014/main" xmlns="" id="{2E26800B-50FE-574D-B7A2-D58A461D8042}"/>
                  </a:ext>
                </a:extLst>
              </p:cNvPr>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4" name="Rectangle 173">
                <a:extLst>
                  <a:ext uri="{FF2B5EF4-FFF2-40B4-BE49-F238E27FC236}">
                    <a16:creationId xmlns:a16="http://schemas.microsoft.com/office/drawing/2014/main" xmlns="" id="{58786E7F-1123-5C45-B585-76E8199B913D}"/>
                  </a:ext>
                </a:extLst>
              </p:cNvPr>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75" name="Rectangle 174">
            <a:extLst>
              <a:ext uri="{FF2B5EF4-FFF2-40B4-BE49-F238E27FC236}">
                <a16:creationId xmlns:a16="http://schemas.microsoft.com/office/drawing/2014/main" xmlns="" id="{CBADDE51-E859-9C49-9B03-5FCCBD566C7A}"/>
              </a:ext>
            </a:extLst>
          </p:cNvPr>
          <p:cNvSpPr/>
          <p:nvPr/>
        </p:nvSpPr>
        <p:spPr>
          <a:xfrm>
            <a:off x="10131691" y="5104476"/>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grpSp>
        <p:nvGrpSpPr>
          <p:cNvPr id="176" name="Group 175">
            <a:extLst>
              <a:ext uri="{FF2B5EF4-FFF2-40B4-BE49-F238E27FC236}">
                <a16:creationId xmlns:a16="http://schemas.microsoft.com/office/drawing/2014/main" xmlns="" id="{0AC8353E-B1A8-564B-BAD5-3C685DA348EF}"/>
              </a:ext>
            </a:extLst>
          </p:cNvPr>
          <p:cNvGrpSpPr/>
          <p:nvPr/>
        </p:nvGrpSpPr>
        <p:grpSpPr>
          <a:xfrm>
            <a:off x="10552222" y="4446499"/>
            <a:ext cx="604562" cy="604562"/>
            <a:chOff x="9741877" y="4388624"/>
            <a:chExt cx="604562" cy="604562"/>
          </a:xfrm>
        </p:grpSpPr>
        <p:sp>
          <p:nvSpPr>
            <p:cNvPr id="179" name="Freeform 178">
              <a:extLst>
                <a:ext uri="{FF2B5EF4-FFF2-40B4-BE49-F238E27FC236}">
                  <a16:creationId xmlns:a16="http://schemas.microsoft.com/office/drawing/2014/main" xmlns="" id="{D727FA5F-C6B4-8E4B-937F-D2CD67A90A27}"/>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82" name="Freeform 181">
              <a:extLst>
                <a:ext uri="{FF2B5EF4-FFF2-40B4-BE49-F238E27FC236}">
                  <a16:creationId xmlns:a16="http://schemas.microsoft.com/office/drawing/2014/main" xmlns="" id="{D9C3589C-E183-8541-9F01-76702C54D5CD}"/>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19</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85" name="TextBox 184">
            <a:extLst>
              <a:ext uri="{FF2B5EF4-FFF2-40B4-BE49-F238E27FC236}">
                <a16:creationId xmlns:a16="http://schemas.microsoft.com/office/drawing/2014/main" xmlns="" id="{9AE017BB-7CD1-2B4F-B5CD-4BC9807829EB}"/>
              </a:ext>
            </a:extLst>
          </p:cNvPr>
          <p:cNvSpPr txBox="1"/>
          <p:nvPr/>
        </p:nvSpPr>
        <p:spPr>
          <a:xfrm>
            <a:off x="4036217" y="6165983"/>
            <a:ext cx="7965642" cy="297517"/>
          </a:xfrm>
          <a:prstGeom prst="rect">
            <a:avLst/>
          </a:prstGeom>
          <a:noFill/>
          <a:ln>
            <a:noFill/>
          </a:ln>
        </p:spPr>
        <p:txBody>
          <a:bodyPr wrap="none" rtlCol="0">
            <a:spAutoFit/>
          </a:bodyPr>
          <a:lstStyle/>
          <a:p>
            <a:pPr algn="r">
              <a:lnSpc>
                <a:spcPts val="800"/>
              </a:lnSpc>
            </a:pPr>
            <a:r>
              <a:rPr lang="en-US" sz="800" dirty="0">
                <a:solidFill>
                  <a:schemeClr val="bg1">
                    <a:lumMod val="50000"/>
                  </a:schemeClr>
                </a:solidFill>
              </a:rPr>
              <a:t>El modelo tiene soluciones preinstaladas y podría admitir aplicaciones adicionales </a:t>
            </a:r>
          </a:p>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r>
              <a:rPr lang="en-US" sz="800" dirty="0">
                <a:solidFill>
                  <a:schemeClr val="bg1">
                    <a:lumMod val="75000"/>
                  </a:schemeClr>
                </a:solidFill>
              </a:rPr>
              <a:t>.</a:t>
            </a:r>
          </a:p>
        </p:txBody>
      </p:sp>
    </p:spTree>
    <p:extLst>
      <p:ext uri="{BB962C8B-B14F-4D97-AF65-F5344CB8AC3E}">
        <p14:creationId xmlns:p14="http://schemas.microsoft.com/office/powerpoint/2010/main" val="1940151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nodeType="withEffect">
                                  <p:stCondLst>
                                    <p:cond delay="30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nodeType="withEffect">
                                  <p:stCondLst>
                                    <p:cond delay="3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nodeType="withEffect">
                                  <p:stCondLst>
                                    <p:cond delay="3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400"/>
                                        <p:tgtEl>
                                          <p:spTgt spid="115"/>
                                        </p:tgtEl>
                                      </p:cBhvr>
                                    </p:animEffect>
                                  </p:childTnLst>
                                </p:cTn>
                              </p:par>
                              <p:par>
                                <p:cTn id="55" presetID="23" presetClass="entr" presetSubtype="16" fill="hold" nodeType="withEffect">
                                  <p:stCondLst>
                                    <p:cond delay="200"/>
                                  </p:stCondLst>
                                  <p:childTnLst>
                                    <p:set>
                                      <p:cBhvr>
                                        <p:cTn id="56" dur="1" fill="hold">
                                          <p:stCondLst>
                                            <p:cond delay="0"/>
                                          </p:stCondLst>
                                        </p:cTn>
                                        <p:tgtEl>
                                          <p:spTgt spid="166"/>
                                        </p:tgtEl>
                                        <p:attrNameLst>
                                          <p:attrName>style.visibility</p:attrName>
                                        </p:attrNameLst>
                                      </p:cBhvr>
                                      <p:to>
                                        <p:strVal val="visible"/>
                                      </p:to>
                                    </p:set>
                                    <p:anim calcmode="lin" valueType="num">
                                      <p:cBhvr>
                                        <p:cTn id="57" dur="300" fill="hold"/>
                                        <p:tgtEl>
                                          <p:spTgt spid="166"/>
                                        </p:tgtEl>
                                        <p:attrNameLst>
                                          <p:attrName>ppt_w</p:attrName>
                                        </p:attrNameLst>
                                      </p:cBhvr>
                                      <p:tavLst>
                                        <p:tav tm="0">
                                          <p:val>
                                            <p:fltVal val="0"/>
                                          </p:val>
                                        </p:tav>
                                        <p:tav tm="100000">
                                          <p:val>
                                            <p:strVal val="#ppt_w"/>
                                          </p:val>
                                        </p:tav>
                                      </p:tavLst>
                                    </p:anim>
                                    <p:anim calcmode="lin" valueType="num">
                                      <p:cBhvr>
                                        <p:cTn id="58" dur="300" fill="hold"/>
                                        <p:tgtEl>
                                          <p:spTgt spid="166"/>
                                        </p:tgtEl>
                                        <p:attrNameLst>
                                          <p:attrName>ppt_h</p:attrName>
                                        </p:attrNameLst>
                                      </p:cBhvr>
                                      <p:tavLst>
                                        <p:tav tm="0">
                                          <p:val>
                                            <p:fltVal val="0"/>
                                          </p:val>
                                        </p:tav>
                                        <p:tav tm="100000">
                                          <p:val>
                                            <p:strVal val="#ppt_h"/>
                                          </p:val>
                                        </p:tav>
                                      </p:tavLst>
                                    </p:anim>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400"/>
                                        <p:tgtEl>
                                          <p:spTgt spid="116"/>
                                        </p:tgtEl>
                                      </p:cBhvr>
                                    </p:animEffect>
                                  </p:childTnLst>
                                </p:cTn>
                              </p:par>
                              <p:par>
                                <p:cTn id="103" presetID="23" presetClass="entr" presetSubtype="16" fill="hold" nodeType="withEffect">
                                  <p:stCondLst>
                                    <p:cond delay="200"/>
                                  </p:stCondLst>
                                  <p:childTnLst>
                                    <p:set>
                                      <p:cBhvr>
                                        <p:cTn id="104" dur="1" fill="hold">
                                          <p:stCondLst>
                                            <p:cond delay="0"/>
                                          </p:stCondLst>
                                        </p:cTn>
                                        <p:tgtEl>
                                          <p:spTgt spid="155"/>
                                        </p:tgtEl>
                                        <p:attrNameLst>
                                          <p:attrName>style.visibility</p:attrName>
                                        </p:attrNameLst>
                                      </p:cBhvr>
                                      <p:to>
                                        <p:strVal val="visible"/>
                                      </p:to>
                                    </p:set>
                                    <p:anim calcmode="lin" valueType="num">
                                      <p:cBhvr>
                                        <p:cTn id="105" dur="300" fill="hold"/>
                                        <p:tgtEl>
                                          <p:spTgt spid="155"/>
                                        </p:tgtEl>
                                        <p:attrNameLst>
                                          <p:attrName>ppt_w</p:attrName>
                                        </p:attrNameLst>
                                      </p:cBhvr>
                                      <p:tavLst>
                                        <p:tav tm="0">
                                          <p:val>
                                            <p:fltVal val="0"/>
                                          </p:val>
                                        </p:tav>
                                        <p:tav tm="100000">
                                          <p:val>
                                            <p:strVal val="#ppt_w"/>
                                          </p:val>
                                        </p:tav>
                                      </p:tavLst>
                                    </p:anim>
                                    <p:anim calcmode="lin" valueType="num">
                                      <p:cBhvr>
                                        <p:cTn id="106" dur="300" fill="hold"/>
                                        <p:tgtEl>
                                          <p:spTgt spid="155"/>
                                        </p:tgtEl>
                                        <p:attrNameLst>
                                          <p:attrName>ppt_h</p:attrName>
                                        </p:attrNameLst>
                                      </p:cBhvr>
                                      <p:tavLst>
                                        <p:tav tm="0">
                                          <p:val>
                                            <p:fltVal val="0"/>
                                          </p:val>
                                        </p:tav>
                                        <p:tav tm="100000">
                                          <p:val>
                                            <p:strVal val="#ppt_h"/>
                                          </p:val>
                                        </p:tav>
                                      </p:tavLst>
                                    </p:anim>
                                  </p:childTnLst>
                                </p:cTn>
                              </p:par>
                            </p:childTnLst>
                          </p:cTn>
                        </p:par>
                        <p:par>
                          <p:cTn id="107" fill="hold">
                            <p:stCondLst>
                              <p:cond delay="5100"/>
                            </p:stCondLst>
                            <p:childTnLst>
                              <p:par>
                                <p:cTn id="108" presetID="12" presetClass="entr" presetSubtype="4" fill="hold" nodeType="afterEffect">
                                  <p:stCondLst>
                                    <p:cond delay="0"/>
                                  </p:stCondLst>
                                  <p:childTnLst>
                                    <p:set>
                                      <p:cBhvr>
                                        <p:cTn id="109" dur="1" fill="hold">
                                          <p:stCondLst>
                                            <p:cond delay="0"/>
                                          </p:stCondLst>
                                        </p:cTn>
                                        <p:tgtEl>
                                          <p:spTgt spid="146"/>
                                        </p:tgtEl>
                                        <p:attrNameLst>
                                          <p:attrName>style.visibility</p:attrName>
                                        </p:attrNameLst>
                                      </p:cBhvr>
                                      <p:to>
                                        <p:strVal val="visible"/>
                                      </p:to>
                                    </p:set>
                                    <p:anim calcmode="lin" valueType="num">
                                      <p:cBhvr additive="base">
                                        <p:cTn id="110" dur="300"/>
                                        <p:tgtEl>
                                          <p:spTgt spid="146"/>
                                        </p:tgtEl>
                                        <p:attrNameLst>
                                          <p:attrName>ppt_y</p:attrName>
                                        </p:attrNameLst>
                                      </p:cBhvr>
                                      <p:tavLst>
                                        <p:tav tm="0">
                                          <p:val>
                                            <p:strVal val="#ppt_y+#ppt_h*1.125000"/>
                                          </p:val>
                                        </p:tav>
                                        <p:tav tm="100000">
                                          <p:val>
                                            <p:strVal val="#ppt_y"/>
                                          </p:val>
                                        </p:tav>
                                      </p:tavLst>
                                    </p:anim>
                                    <p:animEffect transition="in" filter="wipe(up)">
                                      <p:cBhvr>
                                        <p:cTn id="111" dur="300"/>
                                        <p:tgtEl>
                                          <p:spTgt spid="146"/>
                                        </p:tgtEl>
                                      </p:cBhvr>
                                    </p:animEffect>
                                  </p:childTnLst>
                                </p:cTn>
                              </p:par>
                              <p:par>
                                <p:cTn id="112" presetID="23" presetClass="entr" presetSubtype="16" fill="hold" nodeType="withEffect">
                                  <p:stCondLst>
                                    <p:cond delay="200"/>
                                  </p:stCondLst>
                                  <p:childTnLst>
                                    <p:set>
                                      <p:cBhvr>
                                        <p:cTn id="113" dur="1" fill="hold">
                                          <p:stCondLst>
                                            <p:cond delay="0"/>
                                          </p:stCondLst>
                                        </p:cTn>
                                        <p:tgtEl>
                                          <p:spTgt spid="176"/>
                                        </p:tgtEl>
                                        <p:attrNameLst>
                                          <p:attrName>style.visibility</p:attrName>
                                        </p:attrNameLst>
                                      </p:cBhvr>
                                      <p:to>
                                        <p:strVal val="visible"/>
                                      </p:to>
                                    </p:set>
                                    <p:anim calcmode="lin" valueType="num">
                                      <p:cBhvr>
                                        <p:cTn id="114" dur="300" fill="hold"/>
                                        <p:tgtEl>
                                          <p:spTgt spid="176"/>
                                        </p:tgtEl>
                                        <p:attrNameLst>
                                          <p:attrName>ppt_w</p:attrName>
                                        </p:attrNameLst>
                                      </p:cBhvr>
                                      <p:tavLst>
                                        <p:tav tm="0">
                                          <p:val>
                                            <p:fltVal val="0"/>
                                          </p:val>
                                        </p:tav>
                                        <p:tav tm="100000">
                                          <p:val>
                                            <p:strVal val="#ppt_w"/>
                                          </p:val>
                                        </p:tav>
                                      </p:tavLst>
                                    </p:anim>
                                    <p:anim calcmode="lin" valueType="num">
                                      <p:cBhvr>
                                        <p:cTn id="115" dur="300" fill="hold"/>
                                        <p:tgtEl>
                                          <p:spTgt spid="176"/>
                                        </p:tgtEl>
                                        <p:attrNameLst>
                                          <p:attrName>ppt_h</p:attrName>
                                        </p:attrNameLst>
                                      </p:cBhvr>
                                      <p:tavLst>
                                        <p:tav tm="0">
                                          <p:val>
                                            <p:fltVal val="0"/>
                                          </p:val>
                                        </p:tav>
                                        <p:tav tm="100000">
                                          <p:val>
                                            <p:strVal val="#ppt_h"/>
                                          </p:val>
                                        </p:tav>
                                      </p:tavLst>
                                    </p:anim>
                                  </p:childTnLst>
                                </p:cTn>
                              </p:par>
                              <p:par>
                                <p:cTn id="116" presetID="10" presetClass="entr" presetSubtype="0" fill="hold" grpId="0" nodeType="withEffect">
                                  <p:stCondLst>
                                    <p:cond delay="200"/>
                                  </p:stCondLst>
                                  <p:childTnLst>
                                    <p:set>
                                      <p:cBhvr>
                                        <p:cTn id="117" dur="1" fill="hold">
                                          <p:stCondLst>
                                            <p:cond delay="0"/>
                                          </p:stCondLst>
                                        </p:cTn>
                                        <p:tgtEl>
                                          <p:spTgt spid="175"/>
                                        </p:tgtEl>
                                        <p:attrNameLst>
                                          <p:attrName>style.visibility</p:attrName>
                                        </p:attrNameLst>
                                      </p:cBhvr>
                                      <p:to>
                                        <p:strVal val="visible"/>
                                      </p:to>
                                    </p:set>
                                    <p:animEffect transition="in" filter="fade">
                                      <p:cBhvr>
                                        <p:cTn id="118" dur="400"/>
                                        <p:tgtEl>
                                          <p:spTgt spid="175"/>
                                        </p:tgtEl>
                                      </p:cBhvr>
                                    </p:animEffect>
                                  </p:childTnLst>
                                </p:cTn>
                              </p:par>
                              <p:par>
                                <p:cTn id="119" presetID="10" presetClass="entr" presetSubtype="0" fill="hold" grpId="0" nodeType="withEffect">
                                  <p:stCondLst>
                                    <p:cond delay="20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75" grpId="0"/>
      <p:bldP spid="149" grpId="0" animBg="1"/>
      <p:bldP spid="147" grpId="0" animBg="1"/>
      <p:bldP spid="1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3" name="Group 12">
            <a:extLst>
              <a:ext uri="{FF2B5EF4-FFF2-40B4-BE49-F238E27FC236}">
                <a16:creationId xmlns:a16="http://schemas.microsoft.com/office/drawing/2014/main" xmlns="" id="{24522F69-ED0C-D44C-A4FB-09C2967A88A6}"/>
              </a:ext>
            </a:extLst>
          </p:cNvPr>
          <p:cNvGrpSpPr>
            <a:grpSpLocks noChangeAspect="1"/>
          </p:cNvGrpSpPr>
          <p:nvPr/>
        </p:nvGrpSpPr>
        <p:grpSpPr>
          <a:xfrm>
            <a:off x="1226256" y="1990577"/>
            <a:ext cx="2604887" cy="2604889"/>
            <a:chOff x="1694818" y="3355313"/>
            <a:chExt cx="774497" cy="774498"/>
          </a:xfrm>
        </p:grpSpPr>
        <p:sp>
          <p:nvSpPr>
            <p:cNvPr id="14" name="Oval 13">
              <a:extLst>
                <a:ext uri="{FF2B5EF4-FFF2-40B4-BE49-F238E27FC236}">
                  <a16:creationId xmlns:a16="http://schemas.microsoft.com/office/drawing/2014/main" xmlns="" id="{E5C2294E-BFEE-2145-A124-377C7CA50DCA}"/>
                </a:ext>
              </a:extLst>
            </p:cNvPr>
            <p:cNvSpPr>
              <a:spLocks noChangeAspect="1"/>
            </p:cNvSpPr>
            <p:nvPr/>
          </p:nvSpPr>
          <p:spPr bwMode="auto">
            <a:xfrm>
              <a:off x="1694818" y="3355313"/>
              <a:ext cx="774497" cy="774498"/>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5" name="Group 14">
              <a:extLst>
                <a:ext uri="{FF2B5EF4-FFF2-40B4-BE49-F238E27FC236}">
                  <a16:creationId xmlns:a16="http://schemas.microsoft.com/office/drawing/2014/main" xmlns="" id="{173A54CA-786A-5B45-A1D8-310FF7177D7D}"/>
                </a:ext>
              </a:extLst>
            </p:cNvPr>
            <p:cNvGrpSpPr/>
            <p:nvPr/>
          </p:nvGrpSpPr>
          <p:grpSpPr>
            <a:xfrm>
              <a:off x="1843133" y="3507954"/>
              <a:ext cx="477869" cy="535134"/>
              <a:chOff x="1865155" y="3478893"/>
              <a:chExt cx="525655" cy="588647"/>
            </a:xfrm>
          </p:grpSpPr>
          <p:sp>
            <p:nvSpPr>
              <p:cNvPr id="16" name="Freeform 15">
                <a:extLst>
                  <a:ext uri="{FF2B5EF4-FFF2-40B4-BE49-F238E27FC236}">
                    <a16:creationId xmlns:a16="http://schemas.microsoft.com/office/drawing/2014/main" xmlns="" id="{A7813E2D-391C-F947-B51C-35FCB810D3DF}"/>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7" name="Group 16">
                <a:extLst>
                  <a:ext uri="{FF2B5EF4-FFF2-40B4-BE49-F238E27FC236}">
                    <a16:creationId xmlns:a16="http://schemas.microsoft.com/office/drawing/2014/main" xmlns="" id="{FCBDBF70-4DEC-FE43-A0C9-D5B53669BC12}"/>
                  </a:ext>
                </a:extLst>
              </p:cNvPr>
              <p:cNvGrpSpPr/>
              <p:nvPr/>
            </p:nvGrpSpPr>
            <p:grpSpPr>
              <a:xfrm>
                <a:off x="1988039" y="3551960"/>
                <a:ext cx="279889" cy="330323"/>
                <a:chOff x="2006122" y="615726"/>
                <a:chExt cx="1256477" cy="1482883"/>
              </a:xfrm>
              <a:solidFill>
                <a:schemeClr val="accent2"/>
              </a:solidFill>
            </p:grpSpPr>
            <p:sp>
              <p:nvSpPr>
                <p:cNvPr id="18" name="Rounded Rectangle 17">
                  <a:extLst>
                    <a:ext uri="{FF2B5EF4-FFF2-40B4-BE49-F238E27FC236}">
                      <a16:creationId xmlns:a16="http://schemas.microsoft.com/office/drawing/2014/main" xmlns="" id="{0B2B0809-3896-A047-9969-6B12B125B5CA}"/>
                    </a:ext>
                  </a:extLst>
                </p:cNvPr>
                <p:cNvSpPr/>
                <p:nvPr/>
              </p:nvSpPr>
              <p:spPr bwMode="auto">
                <a:xfrm>
                  <a:off x="2006122" y="1254118"/>
                  <a:ext cx="1256477" cy="844491"/>
                </a:xfrm>
                <a:prstGeom prst="roundRect">
                  <a:avLst>
                    <a:gd name="adj" fmla="val 7693"/>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9" name="Block Arc 79">
                  <a:extLst>
                    <a:ext uri="{FF2B5EF4-FFF2-40B4-BE49-F238E27FC236}">
                      <a16:creationId xmlns:a16="http://schemas.microsoft.com/office/drawing/2014/main" xmlns="" id="{65FE6054-7F87-1D48-BD36-AF751AB71180}"/>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24" name="Group 23">
            <a:extLst>
              <a:ext uri="{FF2B5EF4-FFF2-40B4-BE49-F238E27FC236}">
                <a16:creationId xmlns:a16="http://schemas.microsoft.com/office/drawing/2014/main" xmlns="" id="{33C61FA2-324B-754F-A18E-33E3D22B0527}"/>
              </a:ext>
            </a:extLst>
          </p:cNvPr>
          <p:cNvGrpSpPr>
            <a:grpSpLocks noChangeAspect="1"/>
          </p:cNvGrpSpPr>
          <p:nvPr/>
        </p:nvGrpSpPr>
        <p:grpSpPr>
          <a:xfrm>
            <a:off x="8605434" y="1661710"/>
            <a:ext cx="2502798" cy="2502798"/>
            <a:chOff x="910667" y="2570562"/>
            <a:chExt cx="914400" cy="914638"/>
          </a:xfrm>
        </p:grpSpPr>
        <p:sp>
          <p:nvSpPr>
            <p:cNvPr id="25" name="Oval 24">
              <a:extLst>
                <a:ext uri="{FF2B5EF4-FFF2-40B4-BE49-F238E27FC236}">
                  <a16:creationId xmlns:a16="http://schemas.microsoft.com/office/drawing/2014/main" xmlns="" id="{3B43DC0A-0E5A-9148-B9E5-BAB68B57615F}"/>
                </a:ext>
              </a:extLst>
            </p:cNvPr>
            <p:cNvSpPr>
              <a:spLocks noChangeAspect="1"/>
            </p:cNvSpPr>
            <p:nvPr/>
          </p:nvSpPr>
          <p:spPr bwMode="auto">
            <a:xfrm>
              <a:off x="910667" y="2570562"/>
              <a:ext cx="914400" cy="914638"/>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nvGrpSpPr>
            <p:cNvPr id="26" name="Group 25">
              <a:extLst>
                <a:ext uri="{FF2B5EF4-FFF2-40B4-BE49-F238E27FC236}">
                  <a16:creationId xmlns:a16="http://schemas.microsoft.com/office/drawing/2014/main" xmlns="" id="{F5757ECD-3EFB-2040-B710-CE8ACAE11069}"/>
                </a:ext>
              </a:extLst>
            </p:cNvPr>
            <p:cNvGrpSpPr/>
            <p:nvPr/>
          </p:nvGrpSpPr>
          <p:grpSpPr>
            <a:xfrm rot="21284100">
              <a:off x="1100683" y="2763521"/>
              <a:ext cx="595344" cy="510526"/>
              <a:chOff x="1048598" y="2765916"/>
              <a:chExt cx="649681" cy="557122"/>
            </a:xfrm>
          </p:grpSpPr>
          <p:sp>
            <p:nvSpPr>
              <p:cNvPr id="27" name="L-Shape 26">
                <a:extLst>
                  <a:ext uri="{FF2B5EF4-FFF2-40B4-BE49-F238E27FC236}">
                    <a16:creationId xmlns:a16="http://schemas.microsoft.com/office/drawing/2014/main" xmlns="" id="{C7A19475-F1E7-9D48-9A70-87090DCF52B7}"/>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8" name="Rectangle 73">
                <a:extLst>
                  <a:ext uri="{FF2B5EF4-FFF2-40B4-BE49-F238E27FC236}">
                    <a16:creationId xmlns:a16="http://schemas.microsoft.com/office/drawing/2014/main" xmlns="" id="{C25C2073-7E05-A646-AE96-7EE5C4590B43}"/>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29" name="Group 28">
            <a:extLst>
              <a:ext uri="{FF2B5EF4-FFF2-40B4-BE49-F238E27FC236}">
                <a16:creationId xmlns:a16="http://schemas.microsoft.com/office/drawing/2014/main" xmlns="" id="{F04FFE6B-358D-5F45-AAEC-217529E7383C}"/>
              </a:ext>
            </a:extLst>
          </p:cNvPr>
          <p:cNvGrpSpPr>
            <a:grpSpLocks noChangeAspect="1"/>
          </p:cNvGrpSpPr>
          <p:nvPr/>
        </p:nvGrpSpPr>
        <p:grpSpPr>
          <a:xfrm>
            <a:off x="759520" y="2270166"/>
            <a:ext cx="914399" cy="914400"/>
            <a:chOff x="989523" y="2550188"/>
            <a:chExt cx="640080" cy="640081"/>
          </a:xfrm>
        </p:grpSpPr>
        <p:sp>
          <p:nvSpPr>
            <p:cNvPr id="30" name="Oval 29">
              <a:extLst>
                <a:ext uri="{FF2B5EF4-FFF2-40B4-BE49-F238E27FC236}">
                  <a16:creationId xmlns:a16="http://schemas.microsoft.com/office/drawing/2014/main" xmlns="" id="{7BBE99F9-E417-EB4E-A23E-03FE5522BE6E}"/>
                </a:ext>
              </a:extLst>
            </p:cNvPr>
            <p:cNvSpPr>
              <a:spLocks noChangeAspect="1"/>
            </p:cNvSpPr>
            <p:nvPr/>
          </p:nvSpPr>
          <p:spPr bwMode="auto">
            <a:xfrm>
              <a:off x="989523" y="2550188"/>
              <a:ext cx="640080" cy="640081"/>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33" name="Group 32">
              <a:extLst>
                <a:ext uri="{FF2B5EF4-FFF2-40B4-BE49-F238E27FC236}">
                  <a16:creationId xmlns:a16="http://schemas.microsoft.com/office/drawing/2014/main" xmlns="" id="{95BA422D-5BED-AB46-8700-E8D1129F45E5}"/>
                </a:ext>
              </a:extLst>
            </p:cNvPr>
            <p:cNvGrpSpPr/>
            <p:nvPr/>
          </p:nvGrpSpPr>
          <p:grpSpPr>
            <a:xfrm>
              <a:off x="1052932" y="2609485"/>
              <a:ext cx="509891" cy="509891"/>
              <a:chOff x="1850848" y="5311874"/>
              <a:chExt cx="1022910" cy="1022910"/>
            </a:xfrm>
            <a:solidFill>
              <a:schemeClr val="bg1"/>
            </a:solidFill>
          </p:grpSpPr>
          <p:sp>
            <p:nvSpPr>
              <p:cNvPr id="34" name="Rounded Rectangle 33">
                <a:extLst>
                  <a:ext uri="{FF2B5EF4-FFF2-40B4-BE49-F238E27FC236}">
                    <a16:creationId xmlns:a16="http://schemas.microsoft.com/office/drawing/2014/main" xmlns="" id="{D7DD3565-E735-2444-B5DF-0AF463A33C4B}"/>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 name="Rounded Rectangle 34">
                <a:extLst>
                  <a:ext uri="{FF2B5EF4-FFF2-40B4-BE49-F238E27FC236}">
                    <a16:creationId xmlns:a16="http://schemas.microsoft.com/office/drawing/2014/main" xmlns="" id="{EB9A6883-1882-7149-9D21-9D4A1EFB9C7B}"/>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6" name="Rounded Rectangle 35">
                <a:extLst>
                  <a:ext uri="{FF2B5EF4-FFF2-40B4-BE49-F238E27FC236}">
                    <a16:creationId xmlns:a16="http://schemas.microsoft.com/office/drawing/2014/main" xmlns="" id="{D2B1C075-6412-B746-8F66-3A60E41626EA}"/>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7" name="Rounded Rectangle 36">
                <a:extLst>
                  <a:ext uri="{FF2B5EF4-FFF2-40B4-BE49-F238E27FC236}">
                    <a16:creationId xmlns:a16="http://schemas.microsoft.com/office/drawing/2014/main" xmlns="" id="{61256C7A-90A7-5E4F-A23F-28A77D8B53FE}"/>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8" name="Donut 37">
                <a:extLst>
                  <a:ext uri="{FF2B5EF4-FFF2-40B4-BE49-F238E27FC236}">
                    <a16:creationId xmlns:a16="http://schemas.microsoft.com/office/drawing/2014/main" xmlns="" id="{56560442-DDE0-214E-84E4-C6BA205D7CB9}"/>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9" name="Rounded Rectangle 287">
                <a:extLst>
                  <a:ext uri="{FF2B5EF4-FFF2-40B4-BE49-F238E27FC236}">
                    <a16:creationId xmlns:a16="http://schemas.microsoft.com/office/drawing/2014/main" xmlns="" id="{4726664B-8D23-BC47-8D27-5859490A35F4}"/>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0" name="Rounded Rectangle 287">
                <a:extLst>
                  <a:ext uri="{FF2B5EF4-FFF2-40B4-BE49-F238E27FC236}">
                    <a16:creationId xmlns:a16="http://schemas.microsoft.com/office/drawing/2014/main" xmlns="" id="{11F8CE0C-C215-B04C-868F-0C837FEE2484}"/>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sp>
        <p:nvSpPr>
          <p:cNvPr id="201" name="Shape 201"/>
          <p:cNvSpPr txBox="1">
            <a:spLocks noGrp="1"/>
          </p:cNvSpPr>
          <p:nvPr>
            <p:ph type="title"/>
          </p:nvPr>
        </p:nvSpPr>
        <p:spPr>
          <a:xfrm>
            <a:off x="304800" y="136525"/>
            <a:ext cx="11582400" cy="457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a:t>Series 320, 420, 520, 620</a:t>
            </a:r>
            <a:endParaRPr/>
          </a:p>
        </p:txBody>
      </p:sp>
      <p:sp>
        <p:nvSpPr>
          <p:cNvPr id="202" name="Shape 202"/>
          <p:cNvSpPr/>
          <p:nvPr/>
        </p:nvSpPr>
        <p:spPr>
          <a:xfrm>
            <a:off x="1517904" y="6347135"/>
            <a:ext cx="10674096" cy="510865"/>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2"/>
                </a:solidFill>
                <a:latin typeface="Arial"/>
                <a:ea typeface="Arial"/>
                <a:cs typeface="Arial"/>
                <a:sym typeface="Arial"/>
              </a:rPr>
              <a:t>2</a:t>
            </a:fld>
            <a:endParaRPr sz="800" b="0" i="0" u="none" strike="noStrike" cap="none">
              <a:solidFill>
                <a:schemeClr val="dk2"/>
              </a:solidFill>
              <a:latin typeface="Arial"/>
              <a:ea typeface="Arial"/>
              <a:cs typeface="Arial"/>
              <a:sym typeface="Arial"/>
            </a:endParaRPr>
          </a:p>
        </p:txBody>
      </p:sp>
      <p:sp>
        <p:nvSpPr>
          <p:cNvPr id="204" name="Shape 204"/>
          <p:cNvSpPr txBox="1">
            <a:spLocks noGrp="1"/>
          </p:cNvSpPr>
          <p:nvPr>
            <p:ph type="ftr" idx="11"/>
          </p:nvPr>
        </p:nvSpPr>
        <p:spPr>
          <a:xfrm>
            <a:off x="3048000" y="6565900"/>
            <a:ext cx="6096000" cy="136525"/>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b="0" i="0" u="none" strike="noStrike" cap="none" dirty="0">
                <a:solidFill>
                  <a:srgbClr val="8A8A8A"/>
                </a:solidFill>
                <a:latin typeface="Arial"/>
                <a:ea typeface="Arial"/>
                <a:cs typeface="Arial"/>
                <a:sym typeface="Arial"/>
              </a:rPr>
              <a:t>© 2018 Lexmark. Todos los derechos reservados.</a:t>
            </a:r>
            <a:endParaRPr sz="900" b="0" i="0" u="none" strike="noStrike" cap="none" dirty="0">
              <a:solidFill>
                <a:srgbClr val="8A8A8A"/>
              </a:solidFill>
              <a:latin typeface="Arial"/>
              <a:ea typeface="Arial"/>
              <a:cs typeface="Arial"/>
              <a:sym typeface="Arial"/>
            </a:endParaRPr>
          </a:p>
        </p:txBody>
      </p:sp>
      <p:grpSp>
        <p:nvGrpSpPr>
          <p:cNvPr id="5" name="Group 4">
            <a:extLst>
              <a:ext uri="{FF2B5EF4-FFF2-40B4-BE49-F238E27FC236}">
                <a16:creationId xmlns:a16="http://schemas.microsoft.com/office/drawing/2014/main" xmlns="" id="{66E22153-9E66-1742-BF34-15398151E903}"/>
              </a:ext>
            </a:extLst>
          </p:cNvPr>
          <p:cNvGrpSpPr>
            <a:grpSpLocks noChangeAspect="1"/>
          </p:cNvGrpSpPr>
          <p:nvPr/>
        </p:nvGrpSpPr>
        <p:grpSpPr>
          <a:xfrm>
            <a:off x="5461198" y="1426782"/>
            <a:ext cx="3476194" cy="3867793"/>
            <a:chOff x="5301050" y="2204206"/>
            <a:chExt cx="3160176" cy="3516175"/>
          </a:xfrm>
        </p:grpSpPr>
        <p:sp>
          <p:nvSpPr>
            <p:cNvPr id="32" name="Parallelogram 31">
              <a:extLst>
                <a:ext uri="{FF2B5EF4-FFF2-40B4-BE49-F238E27FC236}">
                  <a16:creationId xmlns:a16="http://schemas.microsoft.com/office/drawing/2014/main" xmlns="" id="{9CA30E0F-A6A6-9F4E-BB06-317C0FA67E21}"/>
                </a:ext>
              </a:extLst>
            </p:cNvPr>
            <p:cNvSpPr/>
            <p:nvPr/>
          </p:nvSpPr>
          <p:spPr bwMode="auto">
            <a:xfrm>
              <a:off x="5432222" y="5270894"/>
              <a:ext cx="1691501" cy="447279"/>
            </a:xfrm>
            <a:prstGeom prst="parallelogram">
              <a:avLst>
                <a:gd name="adj" fmla="val 107516"/>
              </a:avLst>
            </a:prstGeom>
            <a:gradFill flip="none" rotWithShape="1">
              <a:gsLst>
                <a:gs pos="22000">
                  <a:schemeClr val="tx1">
                    <a:lumMod val="65000"/>
                    <a:lumOff val="35000"/>
                    <a:alpha val="0"/>
                  </a:schemeClr>
                </a:gs>
                <a:gs pos="0">
                  <a:schemeClr val="tx1">
                    <a:lumMod val="75000"/>
                    <a:lumOff val="25000"/>
                    <a:alpha val="24000"/>
                  </a:schemeClr>
                </a:gs>
              </a:gsLst>
              <a:path path="circle">
                <a:fillToRect l="50000" t="50000" r="50000" b="50000"/>
              </a:path>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sp>
          <p:nvSpPr>
            <p:cNvPr id="31" name="Parallelogram 30">
              <a:extLst>
                <a:ext uri="{FF2B5EF4-FFF2-40B4-BE49-F238E27FC236}">
                  <a16:creationId xmlns:a16="http://schemas.microsoft.com/office/drawing/2014/main" xmlns="" id="{F3C850F3-8633-3C45-80BF-76431D18E047}"/>
                </a:ext>
              </a:extLst>
            </p:cNvPr>
            <p:cNvSpPr/>
            <p:nvPr/>
          </p:nvSpPr>
          <p:spPr bwMode="auto">
            <a:xfrm>
              <a:off x="6737224" y="5290305"/>
              <a:ext cx="1405146" cy="371559"/>
            </a:xfrm>
            <a:prstGeom prst="parallelogram">
              <a:avLst>
                <a:gd name="adj" fmla="val 107516"/>
              </a:avLst>
            </a:prstGeom>
            <a:gradFill flip="none" rotWithShape="1">
              <a:gsLst>
                <a:gs pos="42000">
                  <a:schemeClr val="tx1">
                    <a:lumMod val="65000"/>
                    <a:lumOff val="35000"/>
                    <a:alpha val="0"/>
                  </a:schemeClr>
                </a:gs>
                <a:gs pos="0">
                  <a:schemeClr val="tx1">
                    <a:lumMod val="75000"/>
                    <a:lumOff val="25000"/>
                    <a:alpha val="10000"/>
                  </a:schemeClr>
                </a:gs>
              </a:gsLst>
              <a:path path="circle">
                <a:fillToRect l="50000" t="50000" r="50000" b="50000"/>
              </a:path>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99" name="Shape 199"/>
            <p:cNvPicPr preferRelativeResize="0"/>
            <p:nvPr/>
          </p:nvPicPr>
          <p:blipFill>
            <a:blip r:embed="rId3"/>
            <a:stretch>
              <a:fillRect/>
            </a:stretch>
          </p:blipFill>
          <p:spPr>
            <a:xfrm>
              <a:off x="5301050" y="2204206"/>
              <a:ext cx="3160176" cy="3516175"/>
            </a:xfrm>
            <a:prstGeom prst="rect">
              <a:avLst/>
            </a:prstGeom>
            <a:noFill/>
            <a:ln>
              <a:noFill/>
            </a:ln>
            <a:effectLst>
              <a:outerShdw blurRad="444500" dist="444500" dir="21540000" sx="77000" sy="77000" rotWithShape="0">
                <a:srgbClr val="000000">
                  <a:alpha val="15686"/>
                </a:srgbClr>
              </a:outerShdw>
            </a:effectLst>
          </p:spPr>
        </p:pic>
      </p:grpSp>
      <p:grpSp>
        <p:nvGrpSpPr>
          <p:cNvPr id="3" name="Group 2">
            <a:extLst>
              <a:ext uri="{FF2B5EF4-FFF2-40B4-BE49-F238E27FC236}">
                <a16:creationId xmlns:a16="http://schemas.microsoft.com/office/drawing/2014/main" xmlns="" id="{D3ACADF5-AC79-C24F-BD1D-90BC58CDAB6D}"/>
              </a:ext>
            </a:extLst>
          </p:cNvPr>
          <p:cNvGrpSpPr>
            <a:grpSpLocks noChangeAspect="1"/>
          </p:cNvGrpSpPr>
          <p:nvPr/>
        </p:nvGrpSpPr>
        <p:grpSpPr>
          <a:xfrm>
            <a:off x="2754966" y="2777937"/>
            <a:ext cx="3721112" cy="3060894"/>
            <a:chOff x="3147490" y="3182716"/>
            <a:chExt cx="3382829" cy="2782631"/>
          </a:xfrm>
        </p:grpSpPr>
        <p:sp>
          <p:nvSpPr>
            <p:cNvPr id="4" name="Parallelogram 3">
              <a:extLst>
                <a:ext uri="{FF2B5EF4-FFF2-40B4-BE49-F238E27FC236}">
                  <a16:creationId xmlns:a16="http://schemas.microsoft.com/office/drawing/2014/main" xmlns="" id="{9DD6F059-4645-7142-B366-C235FF790AF0}"/>
                </a:ext>
              </a:extLst>
            </p:cNvPr>
            <p:cNvSpPr/>
            <p:nvPr/>
          </p:nvSpPr>
          <p:spPr bwMode="auto">
            <a:xfrm>
              <a:off x="3147490" y="5595105"/>
              <a:ext cx="3382829" cy="295507"/>
            </a:xfrm>
            <a:prstGeom prst="parallelogram">
              <a:avLst>
                <a:gd name="adj" fmla="val 107516"/>
              </a:avLst>
            </a:prstGeom>
            <a:gradFill flip="none" rotWithShape="1">
              <a:gsLst>
                <a:gs pos="4000">
                  <a:schemeClr val="tx1">
                    <a:lumMod val="65000"/>
                    <a:lumOff val="35000"/>
                    <a:alpha val="0"/>
                  </a:schemeClr>
                </a:gs>
                <a:gs pos="89000">
                  <a:schemeClr val="tx1">
                    <a:lumMod val="75000"/>
                    <a:lumOff val="25000"/>
                    <a:alpha val="0"/>
                  </a:schemeClr>
                </a:gs>
                <a:gs pos="56000">
                  <a:schemeClr val="tx1">
                    <a:lumMod val="75000"/>
                    <a:lumOff val="25000"/>
                    <a:alpha val="10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pic>
          <p:nvPicPr>
            <p:cNvPr id="200" name="Shape 200"/>
            <p:cNvPicPr preferRelativeResize="0">
              <a:picLocks noChangeAspect="1"/>
            </p:cNvPicPr>
            <p:nvPr/>
          </p:nvPicPr>
          <p:blipFill>
            <a:blip r:embed="rId4"/>
            <a:stretch>
              <a:fillRect/>
            </a:stretch>
          </p:blipFill>
          <p:spPr>
            <a:xfrm>
              <a:off x="3654819" y="3182716"/>
              <a:ext cx="2623153" cy="2782631"/>
            </a:xfrm>
            <a:prstGeom prst="rect">
              <a:avLst/>
            </a:prstGeom>
            <a:noFill/>
            <a:ln>
              <a:noFill/>
            </a:ln>
            <a:effectLst>
              <a:outerShdw blurRad="444500" dist="368300" dir="20400000" sx="87000" sy="87000" rotWithShape="0">
                <a:srgbClr val="000000">
                  <a:alpha val="30000"/>
                </a:srgbClr>
              </a:outerShdw>
            </a:effectLst>
          </p:spPr>
        </p:pic>
      </p:grpSp>
      <p:grpSp>
        <p:nvGrpSpPr>
          <p:cNvPr id="20" name="Group 19">
            <a:extLst>
              <a:ext uri="{FF2B5EF4-FFF2-40B4-BE49-F238E27FC236}">
                <a16:creationId xmlns:a16="http://schemas.microsoft.com/office/drawing/2014/main" xmlns="" id="{8E0F49C0-7FDB-D942-AC2B-8F42CA70E973}"/>
              </a:ext>
            </a:extLst>
          </p:cNvPr>
          <p:cNvGrpSpPr>
            <a:grpSpLocks noChangeAspect="1"/>
          </p:cNvGrpSpPr>
          <p:nvPr/>
        </p:nvGrpSpPr>
        <p:grpSpPr>
          <a:xfrm>
            <a:off x="10034680" y="1335080"/>
            <a:ext cx="914399" cy="914400"/>
            <a:chOff x="9809706" y="1579272"/>
            <a:chExt cx="1529050" cy="1529053"/>
          </a:xfrm>
        </p:grpSpPr>
        <p:sp>
          <p:nvSpPr>
            <p:cNvPr id="21" name="Oval 20">
              <a:extLst>
                <a:ext uri="{FF2B5EF4-FFF2-40B4-BE49-F238E27FC236}">
                  <a16:creationId xmlns:a16="http://schemas.microsoft.com/office/drawing/2014/main" xmlns="" id="{8289E320-D66B-C644-93B1-75EB67D4D8A6}"/>
                </a:ext>
              </a:extLst>
            </p:cNvPr>
            <p:cNvSpPr>
              <a:spLocks noChangeAspect="1"/>
            </p:cNvSpPr>
            <p:nvPr/>
          </p:nvSpPr>
          <p:spPr bwMode="auto">
            <a:xfrm>
              <a:off x="9809706" y="1579272"/>
              <a:ext cx="1529050" cy="1529053"/>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22" name="Freeform 21">
              <a:extLst>
                <a:ext uri="{FF2B5EF4-FFF2-40B4-BE49-F238E27FC236}">
                  <a16:creationId xmlns:a16="http://schemas.microsoft.com/office/drawing/2014/main" xmlns="" id="{99FD17F9-DEEF-9B4C-BD89-187611853314}"/>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3" name="Shape 1163">
              <a:extLst>
                <a:ext uri="{FF2B5EF4-FFF2-40B4-BE49-F238E27FC236}">
                  <a16:creationId xmlns:a16="http://schemas.microsoft.com/office/drawing/2014/main" xmlns="" id="{8D21FEC7-0CC8-D542-866A-1784DEF02274}"/>
                </a:ext>
              </a:extLst>
            </p:cNvPr>
            <p:cNvPicPr preferRelativeResize="0">
              <a:picLocks noChangeAspect="1"/>
            </p:cNvPicPr>
            <p:nvPr/>
          </p:nvPicPr>
          <p:blipFill rotWithShape="1">
            <a:blip r:embed="rId5">
              <a:alphaModFix/>
            </a:blip>
            <a:srcRect/>
            <a:stretch/>
          </p:blipFill>
          <p:spPr>
            <a:xfrm>
              <a:off x="10474535" y="2077656"/>
              <a:ext cx="698990" cy="902567"/>
            </a:xfrm>
            <a:prstGeom prst="rect">
              <a:avLst/>
            </a:prstGeom>
            <a:noFill/>
            <a:ln>
              <a:noFill/>
            </a:ln>
          </p:spPr>
        </p:pic>
      </p:grpSp>
      <p:grpSp>
        <p:nvGrpSpPr>
          <p:cNvPr id="41" name="Group 40">
            <a:extLst>
              <a:ext uri="{FF2B5EF4-FFF2-40B4-BE49-F238E27FC236}">
                <a16:creationId xmlns:a16="http://schemas.microsoft.com/office/drawing/2014/main" xmlns="" id="{ED333C27-69E4-7F49-9A80-81AFE0B73C5F}"/>
              </a:ext>
            </a:extLst>
          </p:cNvPr>
          <p:cNvGrpSpPr/>
          <p:nvPr/>
        </p:nvGrpSpPr>
        <p:grpSpPr>
          <a:xfrm>
            <a:off x="-10909" y="6025949"/>
            <a:ext cx="12216277" cy="176193"/>
            <a:chOff x="-10909" y="6025949"/>
            <a:chExt cx="12216277" cy="176193"/>
          </a:xfrm>
        </p:grpSpPr>
        <p:sp>
          <p:nvSpPr>
            <p:cNvPr id="42" name="Rectangle 41">
              <a:extLst>
                <a:ext uri="{FF2B5EF4-FFF2-40B4-BE49-F238E27FC236}">
                  <a16:creationId xmlns:a16="http://schemas.microsoft.com/office/drawing/2014/main" xmlns="" id="{963A3F33-FD0F-4F44-ADA3-102EFC6EBB13}"/>
                </a:ext>
              </a:extLst>
            </p:cNvPr>
            <p:cNvSpPr/>
            <p:nvPr/>
          </p:nvSpPr>
          <p:spPr>
            <a:xfrm>
              <a:off x="730641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6424B6D5-4D7A-F741-A09F-938391A1A959}"/>
                </a:ext>
              </a:extLst>
            </p:cNvPr>
            <p:cNvSpPr/>
            <p:nvPr/>
          </p:nvSpPr>
          <p:spPr>
            <a:xfrm>
              <a:off x="7714162"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CF2B52E-C41A-D047-874D-1753742B5E16}"/>
                </a:ext>
              </a:extLst>
            </p:cNvPr>
            <p:cNvSpPr/>
            <p:nvPr/>
          </p:nvSpPr>
          <p:spPr>
            <a:xfrm>
              <a:off x="8121904"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85A5356C-C9E5-C24F-95F5-BB3B00CF6F12}"/>
                </a:ext>
              </a:extLst>
            </p:cNvPr>
            <p:cNvSpPr/>
            <p:nvPr/>
          </p:nvSpPr>
          <p:spPr>
            <a:xfrm>
              <a:off x="8529649"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6E5EC699-40FC-7445-9E44-BAC5C5AF13D9}"/>
                </a:ext>
              </a:extLst>
            </p:cNvPr>
            <p:cNvSpPr/>
            <p:nvPr/>
          </p:nvSpPr>
          <p:spPr>
            <a:xfrm>
              <a:off x="8937392"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DE5A58F6-633B-3D45-99BD-58AF9EC65C9F}"/>
                </a:ext>
              </a:extLst>
            </p:cNvPr>
            <p:cNvSpPr/>
            <p:nvPr/>
          </p:nvSpPr>
          <p:spPr>
            <a:xfrm>
              <a:off x="9345134"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448091A1-C111-1B47-8C27-D7B341071739}"/>
                </a:ext>
              </a:extLst>
            </p:cNvPr>
            <p:cNvSpPr/>
            <p:nvPr/>
          </p:nvSpPr>
          <p:spPr>
            <a:xfrm>
              <a:off x="9758910"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C0F87B51-23D0-9E45-A048-03FA829CB859}"/>
                </a:ext>
              </a:extLst>
            </p:cNvPr>
            <p:cNvSpPr/>
            <p:nvPr/>
          </p:nvSpPr>
          <p:spPr>
            <a:xfrm>
              <a:off x="10166653"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5D383DFE-ECB1-C449-9C70-0CAFFF68BB41}"/>
                </a:ext>
              </a:extLst>
            </p:cNvPr>
            <p:cNvSpPr/>
            <p:nvPr/>
          </p:nvSpPr>
          <p:spPr>
            <a:xfrm>
              <a:off x="10574395"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14C6E236-2AEC-804E-B6B9-2AEC6CD81088}"/>
                </a:ext>
              </a:extLst>
            </p:cNvPr>
            <p:cNvSpPr/>
            <p:nvPr/>
          </p:nvSpPr>
          <p:spPr>
            <a:xfrm>
              <a:off x="10982140"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xmlns="" id="{4E4C8724-C188-DD40-AFEE-97FBA54FA724}"/>
                </a:ext>
              </a:extLst>
            </p:cNvPr>
            <p:cNvSpPr/>
            <p:nvPr/>
          </p:nvSpPr>
          <p:spPr>
            <a:xfrm>
              <a:off x="11389883"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4F13517B-A1ED-B240-BF70-32196ECA69EB}"/>
                </a:ext>
              </a:extLst>
            </p:cNvPr>
            <p:cNvSpPr/>
            <p:nvPr/>
          </p:nvSpPr>
          <p:spPr>
            <a:xfrm>
              <a:off x="11797625"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xmlns="" id="{79C6AD3E-46F8-EB43-9074-8665750EEDBF}"/>
                </a:ext>
              </a:extLst>
            </p:cNvPr>
            <p:cNvSpPr/>
            <p:nvPr/>
          </p:nvSpPr>
          <p:spPr>
            <a:xfrm>
              <a:off x="4882008"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xmlns="" id="{A7B026C4-506F-AD45-AF95-7BA4AA6E8030}"/>
                </a:ext>
              </a:extLst>
            </p:cNvPr>
            <p:cNvSpPr/>
            <p:nvPr/>
          </p:nvSpPr>
          <p:spPr>
            <a:xfrm>
              <a:off x="5289751"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F99BADB4-6C20-1148-BB61-29A8353A4201}"/>
                </a:ext>
              </a:extLst>
            </p:cNvPr>
            <p:cNvSpPr/>
            <p:nvPr/>
          </p:nvSpPr>
          <p:spPr>
            <a:xfrm>
              <a:off x="5697493"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xmlns="" id="{014D75D7-F871-E24B-983F-73AE4D43F5FC}"/>
                </a:ext>
              </a:extLst>
            </p:cNvPr>
            <p:cNvSpPr/>
            <p:nvPr/>
          </p:nvSpPr>
          <p:spPr>
            <a:xfrm>
              <a:off x="6105238"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53050F89-C220-FF41-ACF5-C3167289F667}"/>
                </a:ext>
              </a:extLst>
            </p:cNvPr>
            <p:cNvSpPr/>
            <p:nvPr/>
          </p:nvSpPr>
          <p:spPr>
            <a:xfrm>
              <a:off x="6512981"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7302F0B4-C57F-DF43-81C4-BD5CDD30D402}"/>
                </a:ext>
              </a:extLst>
            </p:cNvPr>
            <p:cNvSpPr/>
            <p:nvPr/>
          </p:nvSpPr>
          <p:spPr>
            <a:xfrm>
              <a:off x="6920723"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64C3EA0E-AE69-CB4C-8306-10226BF21B77}"/>
                </a:ext>
              </a:extLst>
            </p:cNvPr>
            <p:cNvSpPr/>
            <p:nvPr/>
          </p:nvSpPr>
          <p:spPr>
            <a:xfrm>
              <a:off x="243554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6EE02B50-9B77-AB4F-BD48-481BA8110B02}"/>
                </a:ext>
              </a:extLst>
            </p:cNvPr>
            <p:cNvSpPr/>
            <p:nvPr/>
          </p:nvSpPr>
          <p:spPr>
            <a:xfrm>
              <a:off x="2843292"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525C46E3-D0E7-C142-B397-8ACF3CD9D309}"/>
                </a:ext>
              </a:extLst>
            </p:cNvPr>
            <p:cNvSpPr/>
            <p:nvPr/>
          </p:nvSpPr>
          <p:spPr>
            <a:xfrm>
              <a:off x="3251034"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26CD56CA-3286-124E-BE97-094C00FA4300}"/>
                </a:ext>
              </a:extLst>
            </p:cNvPr>
            <p:cNvSpPr/>
            <p:nvPr/>
          </p:nvSpPr>
          <p:spPr>
            <a:xfrm>
              <a:off x="3658779"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2AB34278-CBBE-5448-AB6D-BD88550A392E}"/>
                </a:ext>
              </a:extLst>
            </p:cNvPr>
            <p:cNvSpPr/>
            <p:nvPr/>
          </p:nvSpPr>
          <p:spPr>
            <a:xfrm>
              <a:off x="4066522"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xmlns="" id="{A6BE1408-AC2D-E84B-8AD4-C2CEB1E14506}"/>
                </a:ext>
              </a:extLst>
            </p:cNvPr>
            <p:cNvSpPr/>
            <p:nvPr/>
          </p:nvSpPr>
          <p:spPr>
            <a:xfrm>
              <a:off x="4474264"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xmlns="" id="{A91C5529-3EA1-664F-AD5F-46AD4D91BF7A}"/>
                </a:ext>
              </a:extLst>
            </p:cNvPr>
            <p:cNvSpPr/>
            <p:nvPr/>
          </p:nvSpPr>
          <p:spPr>
            <a:xfrm>
              <a:off x="-10909" y="6025949"/>
              <a:ext cx="407743"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7859CBA4-5B16-3747-A7EB-5EEAE34CE7CF}"/>
                </a:ext>
              </a:extLst>
            </p:cNvPr>
            <p:cNvSpPr/>
            <p:nvPr/>
          </p:nvSpPr>
          <p:spPr>
            <a:xfrm>
              <a:off x="396834" y="6025949"/>
              <a:ext cx="407743" cy="17619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xmlns="" id="{B55AED24-0725-1A47-8A21-11793283D41C}"/>
                </a:ext>
              </a:extLst>
            </p:cNvPr>
            <p:cNvSpPr/>
            <p:nvPr/>
          </p:nvSpPr>
          <p:spPr>
            <a:xfrm>
              <a:off x="804576" y="6025949"/>
              <a:ext cx="407743"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xmlns="" id="{101A9BE8-BE58-CE4C-8161-E90298393AA2}"/>
                </a:ext>
              </a:extLst>
            </p:cNvPr>
            <p:cNvSpPr/>
            <p:nvPr/>
          </p:nvSpPr>
          <p:spPr>
            <a:xfrm>
              <a:off x="1212321" y="6025949"/>
              <a:ext cx="407743"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xmlns="" id="{3B7ED119-20D5-C745-B82F-DE461C7DB33A}"/>
                </a:ext>
              </a:extLst>
            </p:cNvPr>
            <p:cNvSpPr/>
            <p:nvPr/>
          </p:nvSpPr>
          <p:spPr>
            <a:xfrm>
              <a:off x="1620064" y="6025949"/>
              <a:ext cx="407743"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63DF379B-3266-F244-B6E1-9DFCF34FC1F0}"/>
                </a:ext>
              </a:extLst>
            </p:cNvPr>
            <p:cNvSpPr/>
            <p:nvPr/>
          </p:nvSpPr>
          <p:spPr>
            <a:xfrm>
              <a:off x="2027806" y="6025949"/>
              <a:ext cx="407743"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1878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childTnLst>
                                </p:cTn>
                              </p:par>
                              <p:par>
                                <p:cTn id="11" presetID="10" presetClass="entr" presetSubtype="0" fill="hold" nodeType="withEffect">
                                  <p:stCondLst>
                                    <p:cond delay="2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par>
                                <p:cTn id="14" presetID="10" presetClass="entr" presetSubtype="0" fill="hold" nodeType="with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0644" y="2042070"/>
            <a:ext cx="11610713" cy="4029810"/>
          </a:xfrm>
          <a:prstGeom prst="rect">
            <a:avLst/>
          </a:prstGeom>
          <a:gradFill flip="none" rotWithShape="1">
            <a:gsLst>
              <a:gs pos="58000">
                <a:schemeClr val="bg2">
                  <a:lumMod val="90000"/>
                </a:schemeClr>
              </a:gs>
              <a:gs pos="100000">
                <a:schemeClr val="bg1">
                  <a:lumMod val="75000"/>
                </a:schemeClr>
              </a:gs>
              <a:gs pos="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dirty="0">
              <a:solidFill>
                <a:srgbClr val="FFFFFF"/>
              </a:solidFill>
            </a:endParaRPr>
          </a:p>
        </p:txBody>
      </p:sp>
      <p:sp>
        <p:nvSpPr>
          <p:cNvPr id="6" name="Title 5"/>
          <p:cNvSpPr>
            <a:spLocks noGrp="1"/>
          </p:cNvSpPr>
          <p:nvPr>
            <p:ph type="title"/>
          </p:nvPr>
        </p:nvSpPr>
        <p:spPr/>
        <p:txBody>
          <a:bodyPr/>
          <a:lstStyle/>
          <a:p>
            <a:r>
              <a:rPr lang="en-US" dirty="0">
                <a:ea typeface="Arial"/>
                <a:cs typeface="Arial"/>
                <a:sym typeface="Arial"/>
              </a:rPr>
              <a:t>MX</a:t>
            </a:r>
            <a:r>
              <a:rPr lang="en-US" dirty="0"/>
              <a:t>622adhe</a:t>
            </a:r>
          </a:p>
        </p:txBody>
      </p:sp>
      <p:sp>
        <p:nvSpPr>
          <p:cNvPr id="8" name="Content Placeholder 7"/>
          <p:cNvSpPr>
            <a:spLocks noGrp="1"/>
          </p:cNvSpPr>
          <p:nvPr>
            <p:ph sz="quarter" idx="17"/>
          </p:nvPr>
        </p:nvSpPr>
        <p:spPr>
          <a:xfrm>
            <a:off x="304799" y="640080"/>
            <a:ext cx="11582399" cy="274320"/>
          </a:xfrm>
        </p:spPr>
        <p:txBody>
          <a:bodyPr/>
          <a:lstStyle/>
          <a:p>
            <a:pPr marL="0" lvl="0" indent="0">
              <a:spcBef>
                <a:spcPts val="0"/>
              </a:spcBef>
              <a:spcAft>
                <a:spcPts val="0"/>
              </a:spcAft>
              <a:buSzPct val="25000"/>
            </a:pPr>
            <a:r>
              <a:rPr lang="en-US" dirty="0"/>
              <a:t>Confiabilidad. Seguridad</a:t>
            </a:r>
            <a:r>
              <a:rPr lang="en-US"/>
              <a:t>. </a:t>
            </a:r>
            <a:br>
              <a:rPr lang="en-US"/>
            </a:br>
            <a:r>
              <a:rPr lang="en-US"/>
              <a:t>Productividad</a:t>
            </a:r>
            <a:r>
              <a:rPr lang="en-US" dirty="0"/>
              <a:t>.</a:t>
            </a:r>
          </a:p>
        </p:txBody>
      </p:sp>
      <p:grpSp>
        <p:nvGrpSpPr>
          <p:cNvPr id="61" name="Group 60"/>
          <p:cNvGrpSpPr/>
          <p:nvPr/>
        </p:nvGrpSpPr>
        <p:grpSpPr>
          <a:xfrm>
            <a:off x="639875" y="4190913"/>
            <a:ext cx="1473365" cy="2061243"/>
            <a:chOff x="1367489" y="5023360"/>
            <a:chExt cx="1473365" cy="2061243"/>
          </a:xfrm>
        </p:grpSpPr>
        <p:sp>
          <p:nvSpPr>
            <p:cNvPr id="62" name="Rectangle 61"/>
            <p:cNvSpPr/>
            <p:nvPr/>
          </p:nvSpPr>
          <p:spPr bwMode="auto">
            <a:xfrm>
              <a:off x="1367489"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63" name="Group 62"/>
            <p:cNvGrpSpPr/>
            <p:nvPr/>
          </p:nvGrpSpPr>
          <p:grpSpPr>
            <a:xfrm>
              <a:off x="1368299" y="5023360"/>
              <a:ext cx="1472555" cy="104986"/>
              <a:chOff x="6109189" y="5761789"/>
              <a:chExt cx="2743202" cy="176193"/>
            </a:xfrm>
          </p:grpSpPr>
          <p:sp>
            <p:nvSpPr>
              <p:cNvPr id="64" name="Rectangle 63"/>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9" name="Rectangle 68"/>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0" name="Group 69"/>
          <p:cNvGrpSpPr/>
          <p:nvPr/>
        </p:nvGrpSpPr>
        <p:grpSpPr>
          <a:xfrm>
            <a:off x="2220998" y="4187356"/>
            <a:ext cx="1472555" cy="2064800"/>
            <a:chOff x="2946696" y="5019803"/>
            <a:chExt cx="1472555" cy="2064800"/>
          </a:xfrm>
        </p:grpSpPr>
        <p:sp>
          <p:nvSpPr>
            <p:cNvPr id="71" name="Rectangle 70"/>
            <p:cNvSpPr/>
            <p:nvPr/>
          </p:nvSpPr>
          <p:spPr bwMode="auto">
            <a:xfrm>
              <a:off x="2950332"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72" name="Group 71"/>
            <p:cNvGrpSpPr/>
            <p:nvPr/>
          </p:nvGrpSpPr>
          <p:grpSpPr>
            <a:xfrm>
              <a:off x="2946696" y="5019803"/>
              <a:ext cx="1472555" cy="104986"/>
              <a:chOff x="6109189" y="5761789"/>
              <a:chExt cx="2743202" cy="176193"/>
            </a:xfrm>
          </p:grpSpPr>
          <p:sp>
            <p:nvSpPr>
              <p:cNvPr id="73" name="Rectangle 72"/>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4" name="Rectangle 73"/>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5" name="Rectangle 74"/>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6" name="Rectangle 75"/>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7" name="Rectangle 76"/>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8" name="Rectangle 77"/>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79" name="Group 78"/>
          <p:cNvGrpSpPr/>
          <p:nvPr/>
        </p:nvGrpSpPr>
        <p:grpSpPr>
          <a:xfrm>
            <a:off x="8560603" y="4187356"/>
            <a:ext cx="1472555" cy="2064800"/>
            <a:chOff x="4550944" y="5019803"/>
            <a:chExt cx="1472555" cy="2064800"/>
          </a:xfrm>
        </p:grpSpPr>
        <p:sp>
          <p:nvSpPr>
            <p:cNvPr id="80" name="Rectangle 79"/>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81" name="Group 80"/>
            <p:cNvGrpSpPr/>
            <p:nvPr/>
          </p:nvGrpSpPr>
          <p:grpSpPr>
            <a:xfrm>
              <a:off x="4550944" y="5019803"/>
              <a:ext cx="1472555" cy="104986"/>
              <a:chOff x="6109189" y="5761789"/>
              <a:chExt cx="2743202" cy="176193"/>
            </a:xfrm>
          </p:grpSpPr>
          <p:sp>
            <p:nvSpPr>
              <p:cNvPr id="82" name="Rectangle 81"/>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3" name="Rectangle 82"/>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4" name="Rectangle 83"/>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5" name="Rectangle 84"/>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6" name="Rectangle 85"/>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7" name="Rectangle 86"/>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88" name="Group 87"/>
          <p:cNvGrpSpPr/>
          <p:nvPr/>
        </p:nvGrpSpPr>
        <p:grpSpPr>
          <a:xfrm>
            <a:off x="6976901" y="4187356"/>
            <a:ext cx="1475942" cy="2064800"/>
            <a:chOff x="6140663" y="5019803"/>
            <a:chExt cx="1475942" cy="2064800"/>
          </a:xfrm>
        </p:grpSpPr>
        <p:sp>
          <p:nvSpPr>
            <p:cNvPr id="89" name="Rectangle 88"/>
            <p:cNvSpPr/>
            <p:nvPr/>
          </p:nvSpPr>
          <p:spPr bwMode="auto">
            <a:xfrm>
              <a:off x="6140663" y="5027203"/>
              <a:ext cx="1460242"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0" name="Group 89"/>
            <p:cNvGrpSpPr/>
            <p:nvPr/>
          </p:nvGrpSpPr>
          <p:grpSpPr>
            <a:xfrm>
              <a:off x="6144050" y="5019803"/>
              <a:ext cx="1472555" cy="104986"/>
              <a:chOff x="6109189" y="5761789"/>
              <a:chExt cx="2743202" cy="176193"/>
            </a:xfrm>
          </p:grpSpPr>
          <p:sp>
            <p:nvSpPr>
              <p:cNvPr id="91" name="Rectangle 90"/>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2" name="Rectangle 91"/>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3" name="Rectangle 92"/>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4" name="Rectangle 93"/>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5" name="Rectangle 94"/>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96" name="Rectangle 95"/>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97" name="Group 96"/>
          <p:cNvGrpSpPr/>
          <p:nvPr/>
        </p:nvGrpSpPr>
        <p:grpSpPr>
          <a:xfrm>
            <a:off x="5388917" y="4187356"/>
            <a:ext cx="1480226" cy="2064800"/>
            <a:chOff x="7740626" y="5019803"/>
            <a:chExt cx="1480226" cy="2064800"/>
          </a:xfrm>
        </p:grpSpPr>
        <p:sp>
          <p:nvSpPr>
            <p:cNvPr id="98" name="Rectangle 97"/>
            <p:cNvSpPr/>
            <p:nvPr/>
          </p:nvSpPr>
          <p:spPr bwMode="auto">
            <a:xfrm>
              <a:off x="7740626"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99" name="Group 98"/>
            <p:cNvGrpSpPr/>
            <p:nvPr/>
          </p:nvGrpSpPr>
          <p:grpSpPr>
            <a:xfrm>
              <a:off x="7748297" y="5019803"/>
              <a:ext cx="1472555" cy="104986"/>
              <a:chOff x="6109189" y="5761789"/>
              <a:chExt cx="2743202" cy="176193"/>
            </a:xfrm>
          </p:grpSpPr>
          <p:sp>
            <p:nvSpPr>
              <p:cNvPr id="100" name="Rectangle 99"/>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1" name="Rectangle 100"/>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2" name="Rectangle 101"/>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3" name="Rectangle 102"/>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4" name="Rectangle 103"/>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05" name="Rectangle 104"/>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106" name="Group 105"/>
          <p:cNvGrpSpPr/>
          <p:nvPr/>
        </p:nvGrpSpPr>
        <p:grpSpPr>
          <a:xfrm>
            <a:off x="3801311" y="4187356"/>
            <a:ext cx="1479848" cy="2064800"/>
            <a:chOff x="9334111" y="5019803"/>
            <a:chExt cx="1479848" cy="2064800"/>
          </a:xfrm>
        </p:grpSpPr>
        <p:sp>
          <p:nvSpPr>
            <p:cNvPr id="107" name="Rectangle 106"/>
            <p:cNvSpPr/>
            <p:nvPr/>
          </p:nvSpPr>
          <p:spPr bwMode="auto">
            <a:xfrm>
              <a:off x="9334111" y="5027203"/>
              <a:ext cx="1463040"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08" name="Group 107"/>
            <p:cNvGrpSpPr/>
            <p:nvPr/>
          </p:nvGrpSpPr>
          <p:grpSpPr>
            <a:xfrm>
              <a:off x="9341404" y="5019803"/>
              <a:ext cx="1472555" cy="104986"/>
              <a:chOff x="6109189" y="5761789"/>
              <a:chExt cx="2743202" cy="176193"/>
            </a:xfrm>
          </p:grpSpPr>
          <p:sp>
            <p:nvSpPr>
              <p:cNvPr id="109" name="Rectangle 108"/>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0" name="Rectangle 109"/>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1" name="Rectangle 110"/>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2" name="Rectangle 111"/>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3" name="Rectangle 112"/>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4" name="Rectangle 113"/>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15" name="Rectangle 114"/>
          <p:cNvSpPr/>
          <p:nvPr/>
        </p:nvSpPr>
        <p:spPr>
          <a:xfrm>
            <a:off x="2241548" y="5090637"/>
            <a:ext cx="1445625" cy="271869"/>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Fax analógico</a:t>
            </a:r>
          </a:p>
        </p:txBody>
      </p:sp>
      <p:sp>
        <p:nvSpPr>
          <p:cNvPr id="116" name="Rectangle 115"/>
          <p:cNvSpPr/>
          <p:nvPr/>
        </p:nvSpPr>
        <p:spPr>
          <a:xfrm>
            <a:off x="8558279" y="5090637"/>
            <a:ext cx="1445625" cy="451406"/>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Disco duro estándar</a:t>
            </a:r>
          </a:p>
        </p:txBody>
      </p:sp>
      <p:sp>
        <p:nvSpPr>
          <p:cNvPr id="117" name="Rectangle 116"/>
          <p:cNvSpPr/>
          <p:nvPr/>
        </p:nvSpPr>
        <p:spPr>
          <a:xfrm>
            <a:off x="6965807" y="5090637"/>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Procesador de núcleo cuádruple de 1,2 GHz y memoria de 2 GB</a:t>
            </a:r>
          </a:p>
        </p:txBody>
      </p:sp>
      <p:sp>
        <p:nvSpPr>
          <p:cNvPr id="118" name="Rectangle 117"/>
          <p:cNvSpPr/>
          <p:nvPr/>
        </p:nvSpPr>
        <p:spPr>
          <a:xfrm>
            <a:off x="5386060" y="5090637"/>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Capacidad de entrada máxima </a:t>
            </a:r>
            <a:r>
              <a:rPr lang="en-US" sz="1200">
                <a:solidFill>
                  <a:srgbClr val="000000">
                    <a:lumMod val="50000"/>
                    <a:lumOff val="50000"/>
                  </a:srgbClr>
                </a:solidFill>
              </a:rPr>
              <a:t>de 2.300 </a:t>
            </a:r>
            <a:r>
              <a:rPr lang="en-US" sz="1200" dirty="0">
                <a:solidFill>
                  <a:srgbClr val="000000">
                    <a:lumMod val="50000"/>
                    <a:lumOff val="50000"/>
                  </a:srgbClr>
                </a:solidFill>
              </a:rPr>
              <a:t>hojas</a:t>
            </a:r>
          </a:p>
        </p:txBody>
      </p:sp>
      <p:sp>
        <p:nvSpPr>
          <p:cNvPr id="119" name="Rectangle 118"/>
          <p:cNvSpPr/>
          <p:nvPr/>
        </p:nvSpPr>
        <p:spPr>
          <a:xfrm>
            <a:off x="3813126" y="5095400"/>
            <a:ext cx="1445625" cy="810478"/>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Pantalla </a:t>
            </a:r>
            <a:r>
              <a:rPr lang="en-US" sz="1200">
                <a:solidFill>
                  <a:srgbClr val="000000">
                    <a:lumMod val="50000"/>
                    <a:lumOff val="50000"/>
                  </a:srgbClr>
                </a:solidFill>
              </a:rPr>
              <a:t>táctil </a:t>
            </a:r>
            <a:br>
              <a:rPr lang="en-US" sz="1200">
                <a:solidFill>
                  <a:srgbClr val="000000">
                    <a:lumMod val="50000"/>
                    <a:lumOff val="50000"/>
                  </a:srgbClr>
                </a:solidFill>
              </a:rPr>
            </a:br>
            <a:r>
              <a:rPr lang="en-US" sz="1200">
                <a:solidFill>
                  <a:srgbClr val="000000">
                    <a:lumMod val="50000"/>
                    <a:lumOff val="50000"/>
                  </a:srgbClr>
                </a:solidFill>
              </a:rPr>
              <a:t>a </a:t>
            </a:r>
            <a:r>
              <a:rPr lang="en-US" sz="1200" dirty="0">
                <a:solidFill>
                  <a:srgbClr val="000000">
                    <a:lumMod val="50000"/>
                    <a:lumOff val="50000"/>
                  </a:srgbClr>
                </a:solidFill>
              </a:rPr>
              <a:t>color </a:t>
            </a:r>
            <a:r>
              <a:rPr lang="en-US" sz="1200">
                <a:solidFill>
                  <a:srgbClr val="000000">
                    <a:lumMod val="50000"/>
                    <a:lumOff val="50000"/>
                  </a:srgbClr>
                </a:solidFill>
              </a:rPr>
              <a:t>e-Task </a:t>
            </a:r>
            <a:br>
              <a:rPr lang="en-US" sz="1200">
                <a:solidFill>
                  <a:srgbClr val="000000">
                    <a:lumMod val="50000"/>
                    <a:lumOff val="50000"/>
                  </a:srgbClr>
                </a:solidFill>
              </a:rPr>
            </a:br>
            <a:r>
              <a:rPr lang="en-US" sz="1200">
                <a:solidFill>
                  <a:srgbClr val="000000">
                    <a:lumMod val="50000"/>
                    <a:lumOff val="50000"/>
                  </a:srgbClr>
                </a:solidFill>
              </a:rPr>
              <a:t>de </a:t>
            </a:r>
            <a:r>
              <a:rPr lang="en-US" sz="1200" dirty="0">
                <a:solidFill>
                  <a:srgbClr val="000000">
                    <a:lumMod val="50000"/>
                    <a:lumOff val="50000"/>
                  </a:srgbClr>
                </a:solidFill>
              </a:rPr>
              <a:t>7 </a:t>
            </a:r>
            <a:r>
              <a:rPr lang="en-US" sz="1200">
                <a:solidFill>
                  <a:srgbClr val="000000">
                    <a:lumMod val="50000"/>
                    <a:lumOff val="50000"/>
                  </a:srgbClr>
                </a:solidFill>
              </a:rPr>
              <a:t>pulgadas </a:t>
            </a:r>
            <a:br>
              <a:rPr lang="en-US" sz="1200">
                <a:solidFill>
                  <a:srgbClr val="000000">
                    <a:lumMod val="50000"/>
                    <a:lumOff val="50000"/>
                  </a:srgbClr>
                </a:solidFill>
              </a:rPr>
            </a:br>
            <a:r>
              <a:rPr lang="en-US" sz="1200">
                <a:solidFill>
                  <a:srgbClr val="000000">
                    <a:lumMod val="50000"/>
                    <a:lumOff val="50000"/>
                  </a:srgbClr>
                </a:solidFill>
              </a:rPr>
              <a:t>(</a:t>
            </a:r>
            <a:r>
              <a:rPr lang="en-US" sz="1200" dirty="0">
                <a:solidFill>
                  <a:srgbClr val="000000">
                    <a:lumMod val="50000"/>
                    <a:lumOff val="50000"/>
                  </a:srgbClr>
                </a:solidFill>
              </a:rPr>
              <a:t>17,8 cm)</a:t>
            </a:r>
          </a:p>
        </p:txBody>
      </p:sp>
      <p:sp>
        <p:nvSpPr>
          <p:cNvPr id="120" name="Rectangle 119"/>
          <p:cNvSpPr/>
          <p:nvPr/>
        </p:nvSpPr>
        <p:spPr>
          <a:xfrm>
            <a:off x="651003" y="5090637"/>
            <a:ext cx="1445625" cy="995144"/>
          </a:xfrm>
          <a:prstGeom prst="rect">
            <a:avLst/>
          </a:prstGeom>
        </p:spPr>
        <p:txBody>
          <a:bodyPr wrap="square" lIns="91440" tIns="45720" rIns="91440" bIns="45720" anchor="t" anchorCtr="0">
            <a:spAutoFit/>
          </a:bodyPr>
          <a:lstStyle/>
          <a:p>
            <a:pPr algn="ctr">
              <a:lnSpc>
                <a:spcPct val="95000"/>
              </a:lnSpc>
              <a:spcBef>
                <a:spcPts val="600"/>
              </a:spcBef>
            </a:pPr>
            <a:r>
              <a:rPr lang="en-US" sz="1200">
                <a:solidFill>
                  <a:srgbClr val="000000">
                    <a:lumMod val="50000"/>
                    <a:lumOff val="50000"/>
                  </a:srgbClr>
                </a:solidFill>
              </a:rPr>
              <a:t>Impresión de</a:t>
            </a:r>
            <a:br>
              <a:rPr lang="en-US" sz="1200">
                <a:solidFill>
                  <a:srgbClr val="000000">
                    <a:lumMod val="50000"/>
                    <a:lumOff val="50000"/>
                  </a:srgbClr>
                </a:solidFill>
              </a:rPr>
            </a:br>
            <a:r>
              <a:rPr lang="en-US" sz="1200">
                <a:solidFill>
                  <a:srgbClr val="000000">
                    <a:lumMod val="50000"/>
                    <a:lumOff val="50000"/>
                  </a:srgbClr>
                </a:solidFill>
              </a:rPr>
              <a:t> </a:t>
            </a:r>
            <a:r>
              <a:rPr lang="en-US" sz="1200" dirty="0">
                <a:solidFill>
                  <a:srgbClr val="000000">
                    <a:lumMod val="50000"/>
                    <a:lumOff val="50000"/>
                  </a:srgbClr>
                </a:solidFill>
              </a:rPr>
              <a:t>50 (47) páginas por minuto (ppm)*</a:t>
            </a:r>
          </a:p>
          <a:p>
            <a:pPr algn="ctr">
              <a:lnSpc>
                <a:spcPct val="95000"/>
              </a:lnSpc>
              <a:spcBef>
                <a:spcPts val="200"/>
              </a:spcBef>
            </a:pPr>
            <a:r>
              <a:rPr lang="en-US" sz="1200" dirty="0">
                <a:solidFill>
                  <a:srgbClr val="000000">
                    <a:lumMod val="50000"/>
                    <a:lumOff val="50000"/>
                  </a:srgbClr>
                </a:solidFill>
              </a:rPr>
              <a:t>Escaneo </a:t>
            </a:r>
            <a:r>
              <a:rPr lang="en-US" sz="1200">
                <a:solidFill>
                  <a:srgbClr val="000000">
                    <a:lumMod val="50000"/>
                    <a:lumOff val="50000"/>
                  </a:srgbClr>
                </a:solidFill>
              </a:rPr>
              <a:t>de </a:t>
            </a:r>
            <a:br>
              <a:rPr lang="en-US" sz="1200">
                <a:solidFill>
                  <a:srgbClr val="000000">
                    <a:lumMod val="50000"/>
                    <a:lumOff val="50000"/>
                  </a:srgbClr>
                </a:solidFill>
              </a:rPr>
            </a:br>
            <a:r>
              <a:rPr lang="en-US" sz="1200">
                <a:solidFill>
                  <a:srgbClr val="000000">
                    <a:lumMod val="50000"/>
                    <a:lumOff val="50000"/>
                  </a:srgbClr>
                </a:solidFill>
              </a:rPr>
              <a:t>100 </a:t>
            </a:r>
            <a:r>
              <a:rPr lang="en-US" sz="1200" dirty="0">
                <a:solidFill>
                  <a:srgbClr val="000000">
                    <a:lumMod val="50000"/>
                    <a:lumOff val="50000"/>
                  </a:srgbClr>
                </a:solidFill>
              </a:rPr>
              <a:t>(94</a:t>
            </a:r>
            <a:r>
              <a:rPr lang="en-US" sz="1200">
                <a:solidFill>
                  <a:srgbClr val="000000">
                    <a:lumMod val="50000"/>
                    <a:lumOff val="50000"/>
                  </a:srgbClr>
                </a:solidFill>
              </a:rPr>
              <a:t>) ipm</a:t>
            </a:r>
            <a:endParaRPr lang="en-US" sz="1200" dirty="0">
              <a:solidFill>
                <a:srgbClr val="000000">
                  <a:lumMod val="50000"/>
                  <a:lumOff val="50000"/>
                </a:srgbClr>
              </a:solidFill>
            </a:endParaRPr>
          </a:p>
        </p:txBody>
      </p:sp>
      <p:grpSp>
        <p:nvGrpSpPr>
          <p:cNvPr id="121" name="Group 120"/>
          <p:cNvGrpSpPr/>
          <p:nvPr/>
        </p:nvGrpSpPr>
        <p:grpSpPr>
          <a:xfrm>
            <a:off x="1069315" y="4446499"/>
            <a:ext cx="604562" cy="604562"/>
            <a:chOff x="1752126" y="4013589"/>
            <a:chExt cx="731520" cy="731520"/>
          </a:xfrm>
        </p:grpSpPr>
        <p:sp>
          <p:nvSpPr>
            <p:cNvPr id="122" name="Freeform 121"/>
            <p:cNvSpPr>
              <a:spLocks noChangeAspect="1"/>
            </p:cNvSpPr>
            <p:nvPr/>
          </p:nvSpPr>
          <p:spPr>
            <a:xfrm rot="5400000">
              <a:off x="1752126" y="4013589"/>
              <a:ext cx="731520" cy="73152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pic>
          <p:nvPicPr>
            <p:cNvPr id="123" name="Picture 122"/>
            <p:cNvPicPr>
              <a:picLocks noChangeAspect="1"/>
            </p:cNvPicPr>
            <p:nvPr/>
          </p:nvPicPr>
          <p:blipFill>
            <a:blip r:embed="rId3"/>
            <a:stretch>
              <a:fillRect/>
            </a:stretch>
          </p:blipFill>
          <p:spPr>
            <a:xfrm>
              <a:off x="1863440" y="4120616"/>
              <a:ext cx="528614" cy="528048"/>
            </a:xfrm>
            <a:prstGeom prst="rect">
              <a:avLst/>
            </a:prstGeom>
          </p:spPr>
        </p:pic>
      </p:grpSp>
      <p:grpSp>
        <p:nvGrpSpPr>
          <p:cNvPr id="130" name="Group 129"/>
          <p:cNvGrpSpPr/>
          <p:nvPr/>
        </p:nvGrpSpPr>
        <p:grpSpPr>
          <a:xfrm>
            <a:off x="7386338" y="4446499"/>
            <a:ext cx="604562" cy="604562"/>
            <a:chOff x="6617967" y="4385671"/>
            <a:chExt cx="604562" cy="604562"/>
          </a:xfrm>
        </p:grpSpPr>
        <p:sp>
          <p:nvSpPr>
            <p:cNvPr id="131" name="Freeform 130"/>
            <p:cNvSpPr>
              <a:spLocks noChangeAspect="1"/>
            </p:cNvSpPr>
            <p:nvPr/>
          </p:nvSpPr>
          <p:spPr>
            <a:xfrm rot="5400000">
              <a:off x="6617967"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32" name="Rounded Rectangle 68"/>
            <p:cNvSpPr>
              <a:spLocks noChangeAspect="1"/>
            </p:cNvSpPr>
            <p:nvPr/>
          </p:nvSpPr>
          <p:spPr bwMode="auto">
            <a:xfrm>
              <a:off x="6719756" y="4486887"/>
              <a:ext cx="394645" cy="394646"/>
            </a:xfrm>
            <a:custGeom>
              <a:avLst/>
              <a:gdLst/>
              <a:ahLst/>
              <a:cxnLst/>
              <a:rect l="l" t="t" r="r" b="b"/>
              <a:pathLst>
                <a:path w="1542486" h="1542488">
                  <a:moveTo>
                    <a:pt x="561041" y="455937"/>
                  </a:moveTo>
                  <a:cubicBezTo>
                    <a:pt x="502993" y="455937"/>
                    <a:pt x="455936" y="502994"/>
                    <a:pt x="455936" y="561042"/>
                  </a:cubicBezTo>
                  <a:lnTo>
                    <a:pt x="455936" y="981447"/>
                  </a:lnTo>
                  <a:cubicBezTo>
                    <a:pt x="455936" y="1039495"/>
                    <a:pt x="502993" y="1086552"/>
                    <a:pt x="561041" y="1086552"/>
                  </a:cubicBezTo>
                  <a:lnTo>
                    <a:pt x="981446" y="1086552"/>
                  </a:lnTo>
                  <a:cubicBezTo>
                    <a:pt x="1039494" y="1086552"/>
                    <a:pt x="1086551" y="1039495"/>
                    <a:pt x="1086551" y="981447"/>
                  </a:cubicBezTo>
                  <a:lnTo>
                    <a:pt x="1086551" y="561042"/>
                  </a:lnTo>
                  <a:cubicBezTo>
                    <a:pt x="1086551" y="502994"/>
                    <a:pt x="1039494" y="455937"/>
                    <a:pt x="981446" y="455937"/>
                  </a:cubicBezTo>
                  <a:close/>
                  <a:moveTo>
                    <a:pt x="348593" y="0"/>
                  </a:moveTo>
                  <a:lnTo>
                    <a:pt x="465615" y="0"/>
                  </a:lnTo>
                  <a:cubicBezTo>
                    <a:pt x="481772" y="0"/>
                    <a:pt x="494872" y="13099"/>
                    <a:pt x="494872" y="29257"/>
                  </a:cubicBezTo>
                  <a:lnTo>
                    <a:pt x="494872" y="314043"/>
                  </a:lnTo>
                  <a:lnTo>
                    <a:pt x="681990" y="314043"/>
                  </a:lnTo>
                  <a:lnTo>
                    <a:pt x="681990" y="29257"/>
                  </a:lnTo>
                  <a:cubicBezTo>
                    <a:pt x="681990" y="13099"/>
                    <a:pt x="695090" y="0"/>
                    <a:pt x="711248" y="0"/>
                  </a:cubicBezTo>
                  <a:lnTo>
                    <a:pt x="828270" y="0"/>
                  </a:lnTo>
                  <a:cubicBezTo>
                    <a:pt x="844428" y="0"/>
                    <a:pt x="857526" y="13099"/>
                    <a:pt x="857526" y="29257"/>
                  </a:cubicBezTo>
                  <a:lnTo>
                    <a:pt x="857526" y="314043"/>
                  </a:lnTo>
                  <a:lnTo>
                    <a:pt x="1047616" y="314043"/>
                  </a:lnTo>
                  <a:lnTo>
                    <a:pt x="1047616" y="29257"/>
                  </a:lnTo>
                  <a:cubicBezTo>
                    <a:pt x="1047616" y="13099"/>
                    <a:pt x="1060714" y="0"/>
                    <a:pt x="1076872" y="0"/>
                  </a:cubicBezTo>
                  <a:lnTo>
                    <a:pt x="1193894" y="0"/>
                  </a:lnTo>
                  <a:cubicBezTo>
                    <a:pt x="1210052" y="0"/>
                    <a:pt x="1223152" y="13099"/>
                    <a:pt x="1223152" y="29257"/>
                  </a:cubicBezTo>
                  <a:lnTo>
                    <a:pt x="1223152" y="319336"/>
                  </a:lnTo>
                  <a:lnTo>
                    <a:pt x="1513230" y="319336"/>
                  </a:lnTo>
                  <a:cubicBezTo>
                    <a:pt x="1529388" y="319336"/>
                    <a:pt x="1542486" y="332435"/>
                    <a:pt x="1542486" y="348593"/>
                  </a:cubicBezTo>
                  <a:lnTo>
                    <a:pt x="1542486" y="465615"/>
                  </a:lnTo>
                  <a:cubicBezTo>
                    <a:pt x="1542486" y="481773"/>
                    <a:pt x="1529388" y="494872"/>
                    <a:pt x="1513230" y="494872"/>
                  </a:cubicBezTo>
                  <a:lnTo>
                    <a:pt x="1228442" y="494872"/>
                  </a:lnTo>
                  <a:lnTo>
                    <a:pt x="1228442" y="684962"/>
                  </a:lnTo>
                  <a:lnTo>
                    <a:pt x="1513230" y="684962"/>
                  </a:lnTo>
                  <a:cubicBezTo>
                    <a:pt x="1529388" y="684962"/>
                    <a:pt x="1542486" y="698061"/>
                    <a:pt x="1542486" y="714219"/>
                  </a:cubicBezTo>
                  <a:lnTo>
                    <a:pt x="1542486" y="831242"/>
                  </a:lnTo>
                  <a:cubicBezTo>
                    <a:pt x="1542486" y="847400"/>
                    <a:pt x="1529388" y="860499"/>
                    <a:pt x="1513230" y="860499"/>
                  </a:cubicBezTo>
                  <a:lnTo>
                    <a:pt x="1228442" y="860499"/>
                  </a:lnTo>
                  <a:lnTo>
                    <a:pt x="1228442" y="1047618"/>
                  </a:lnTo>
                  <a:lnTo>
                    <a:pt x="1513230" y="1047618"/>
                  </a:lnTo>
                  <a:cubicBezTo>
                    <a:pt x="1529388" y="1047618"/>
                    <a:pt x="1542486" y="1060717"/>
                    <a:pt x="1542486" y="1076875"/>
                  </a:cubicBezTo>
                  <a:lnTo>
                    <a:pt x="1542486" y="1193897"/>
                  </a:lnTo>
                  <a:cubicBezTo>
                    <a:pt x="1542486" y="1210055"/>
                    <a:pt x="1529388" y="1223154"/>
                    <a:pt x="1513230" y="1223154"/>
                  </a:cubicBezTo>
                  <a:lnTo>
                    <a:pt x="1223151" y="1223154"/>
                  </a:lnTo>
                  <a:lnTo>
                    <a:pt x="1223151" y="1513231"/>
                  </a:lnTo>
                  <a:cubicBezTo>
                    <a:pt x="1223151" y="1529389"/>
                    <a:pt x="1210052" y="1542488"/>
                    <a:pt x="1193894" y="1542488"/>
                  </a:cubicBezTo>
                  <a:lnTo>
                    <a:pt x="1076872" y="1542488"/>
                  </a:lnTo>
                  <a:cubicBezTo>
                    <a:pt x="1060714" y="1542488"/>
                    <a:pt x="1047615" y="1529389"/>
                    <a:pt x="1047615" y="1513231"/>
                  </a:cubicBezTo>
                  <a:lnTo>
                    <a:pt x="1047615" y="1228446"/>
                  </a:lnTo>
                  <a:lnTo>
                    <a:pt x="857526" y="1228446"/>
                  </a:lnTo>
                  <a:lnTo>
                    <a:pt x="857526" y="1513231"/>
                  </a:lnTo>
                  <a:cubicBezTo>
                    <a:pt x="857526" y="1529389"/>
                    <a:pt x="844427" y="1542488"/>
                    <a:pt x="828269" y="1542488"/>
                  </a:cubicBezTo>
                  <a:lnTo>
                    <a:pt x="711247" y="1542488"/>
                  </a:lnTo>
                  <a:cubicBezTo>
                    <a:pt x="695089" y="1542488"/>
                    <a:pt x="681990" y="1529389"/>
                    <a:pt x="681990" y="1513231"/>
                  </a:cubicBezTo>
                  <a:lnTo>
                    <a:pt x="681990" y="1228446"/>
                  </a:lnTo>
                  <a:lnTo>
                    <a:pt x="494871" y="1228446"/>
                  </a:lnTo>
                  <a:lnTo>
                    <a:pt x="494871" y="1513231"/>
                  </a:lnTo>
                  <a:cubicBezTo>
                    <a:pt x="494871" y="1529389"/>
                    <a:pt x="481772" y="1542488"/>
                    <a:pt x="465614" y="1542488"/>
                  </a:cubicBezTo>
                  <a:lnTo>
                    <a:pt x="348592" y="1542488"/>
                  </a:lnTo>
                  <a:cubicBezTo>
                    <a:pt x="332434" y="1542488"/>
                    <a:pt x="319335" y="1529389"/>
                    <a:pt x="319335" y="1513231"/>
                  </a:cubicBezTo>
                  <a:lnTo>
                    <a:pt x="319335" y="1223154"/>
                  </a:lnTo>
                  <a:lnTo>
                    <a:pt x="29257" y="1223154"/>
                  </a:lnTo>
                  <a:cubicBezTo>
                    <a:pt x="13099" y="1223154"/>
                    <a:pt x="0" y="1210055"/>
                    <a:pt x="0" y="1193897"/>
                  </a:cubicBezTo>
                  <a:lnTo>
                    <a:pt x="0" y="1076875"/>
                  </a:lnTo>
                  <a:cubicBezTo>
                    <a:pt x="0" y="1060717"/>
                    <a:pt x="13099" y="1047618"/>
                    <a:pt x="29257" y="1047618"/>
                  </a:cubicBezTo>
                  <a:lnTo>
                    <a:pt x="314042" y="1047618"/>
                  </a:lnTo>
                  <a:lnTo>
                    <a:pt x="314042" y="860499"/>
                  </a:lnTo>
                  <a:lnTo>
                    <a:pt x="29257" y="860499"/>
                  </a:lnTo>
                  <a:cubicBezTo>
                    <a:pt x="13099" y="860499"/>
                    <a:pt x="0" y="847400"/>
                    <a:pt x="0" y="831242"/>
                  </a:cubicBezTo>
                  <a:lnTo>
                    <a:pt x="0" y="714219"/>
                  </a:lnTo>
                  <a:cubicBezTo>
                    <a:pt x="0" y="698061"/>
                    <a:pt x="13099" y="684962"/>
                    <a:pt x="29257" y="684962"/>
                  </a:cubicBezTo>
                  <a:lnTo>
                    <a:pt x="314042" y="684962"/>
                  </a:lnTo>
                  <a:lnTo>
                    <a:pt x="314042" y="494873"/>
                  </a:lnTo>
                  <a:lnTo>
                    <a:pt x="29257" y="494873"/>
                  </a:lnTo>
                  <a:cubicBezTo>
                    <a:pt x="13099" y="494873"/>
                    <a:pt x="0" y="481774"/>
                    <a:pt x="0" y="465616"/>
                  </a:cubicBezTo>
                  <a:lnTo>
                    <a:pt x="0" y="348594"/>
                  </a:lnTo>
                  <a:cubicBezTo>
                    <a:pt x="0" y="332436"/>
                    <a:pt x="13099" y="319337"/>
                    <a:pt x="29257" y="319337"/>
                  </a:cubicBezTo>
                  <a:lnTo>
                    <a:pt x="319336" y="319337"/>
                  </a:lnTo>
                  <a:lnTo>
                    <a:pt x="319336" y="29257"/>
                  </a:lnTo>
                  <a:cubicBezTo>
                    <a:pt x="319336" y="13099"/>
                    <a:pt x="332435" y="0"/>
                    <a:pt x="348593" y="0"/>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133" name="Group 132"/>
          <p:cNvGrpSpPr/>
          <p:nvPr/>
        </p:nvGrpSpPr>
        <p:grpSpPr>
          <a:xfrm>
            <a:off x="5806591" y="4446499"/>
            <a:ext cx="604562" cy="604562"/>
            <a:chOff x="10097822" y="4385671"/>
            <a:chExt cx="604562" cy="604562"/>
          </a:xfrm>
        </p:grpSpPr>
        <p:sp>
          <p:nvSpPr>
            <p:cNvPr id="134" name="Freeform 133"/>
            <p:cNvSpPr>
              <a:spLocks noChangeAspect="1"/>
            </p:cNvSpPr>
            <p:nvPr/>
          </p:nvSpPr>
          <p:spPr>
            <a:xfrm rot="5400000">
              <a:off x="10097822" y="4385671"/>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35" name="Group 134"/>
            <p:cNvGrpSpPr/>
            <p:nvPr/>
          </p:nvGrpSpPr>
          <p:grpSpPr>
            <a:xfrm>
              <a:off x="10153279" y="4464418"/>
              <a:ext cx="492923" cy="411226"/>
              <a:chOff x="6164956" y="15532"/>
              <a:chExt cx="1321823" cy="911357"/>
            </a:xfrm>
            <a:solidFill>
              <a:schemeClr val="bg1"/>
            </a:solidFill>
          </p:grpSpPr>
          <p:sp>
            <p:nvSpPr>
              <p:cNvPr id="136" name="Regular Pentagon 49"/>
              <p:cNvSpPr/>
              <p:nvPr/>
            </p:nvSpPr>
            <p:spPr bwMode="auto">
              <a:xfrm flipH="1">
                <a:off x="6164956" y="647819"/>
                <a:ext cx="1321823" cy="279070"/>
              </a:xfrm>
              <a:custGeom>
                <a:avLst/>
                <a:gdLst/>
                <a:ahLst/>
                <a:cxnLst/>
                <a:rect l="l" t="t" r="r" b="b"/>
                <a:pathLst>
                  <a:path w="1321823" h="279070">
                    <a:moveTo>
                      <a:pt x="1321823" y="0"/>
                    </a:moveTo>
                    <a:lnTo>
                      <a:pt x="1151540" y="0"/>
                    </a:lnTo>
                    <a:cubicBezTo>
                      <a:pt x="1125852" y="5469"/>
                      <a:pt x="1103228" y="144649"/>
                      <a:pt x="1045281" y="155218"/>
                    </a:cubicBezTo>
                    <a:lnTo>
                      <a:pt x="831565" y="155218"/>
                    </a:lnTo>
                    <a:lnTo>
                      <a:pt x="490258" y="155218"/>
                    </a:lnTo>
                    <a:lnTo>
                      <a:pt x="276542" y="155218"/>
                    </a:lnTo>
                    <a:cubicBezTo>
                      <a:pt x="218595" y="144649"/>
                      <a:pt x="195971" y="5469"/>
                      <a:pt x="170283" y="0"/>
                    </a:cubicBezTo>
                    <a:lnTo>
                      <a:pt x="0" y="0"/>
                    </a:lnTo>
                    <a:cubicBezTo>
                      <a:pt x="41070" y="117916"/>
                      <a:pt x="97617" y="278461"/>
                      <a:pt x="184058" y="279070"/>
                    </a:cubicBezTo>
                    <a:lnTo>
                      <a:pt x="490258" y="279070"/>
                    </a:lnTo>
                    <a:lnTo>
                      <a:pt x="572637" y="279070"/>
                    </a:lnTo>
                    <a:lnTo>
                      <a:pt x="749186" y="279070"/>
                    </a:lnTo>
                    <a:lnTo>
                      <a:pt x="831565" y="279070"/>
                    </a:lnTo>
                    <a:lnTo>
                      <a:pt x="1137765" y="279070"/>
                    </a:lnTo>
                    <a:cubicBezTo>
                      <a:pt x="1224206" y="278461"/>
                      <a:pt x="1280753" y="117916"/>
                      <a:pt x="1321823"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7" name="Rectangle 136"/>
              <p:cNvSpPr/>
              <p:nvPr/>
            </p:nvSpPr>
            <p:spPr bwMode="auto">
              <a:xfrm>
                <a:off x="6454041" y="675535"/>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8" name="Rectangle 137"/>
              <p:cNvSpPr/>
              <p:nvPr/>
            </p:nvSpPr>
            <p:spPr bwMode="auto">
              <a:xfrm>
                <a:off x="6454041" y="550907"/>
                <a:ext cx="743656" cy="63423"/>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39" name="Up Arrow 138"/>
              <p:cNvSpPr>
                <a:spLocks noChangeAspect="1"/>
              </p:cNvSpPr>
              <p:nvPr/>
            </p:nvSpPr>
            <p:spPr bwMode="auto">
              <a:xfrm rot="10800000">
                <a:off x="6532738" y="15532"/>
                <a:ext cx="566212" cy="486832"/>
              </a:xfrm>
              <a:prstGeom prst="upArrow">
                <a:avLst>
                  <a:gd name="adj1" fmla="val 38983"/>
                  <a:gd name="adj2" fmla="val 70817"/>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nvGrpSpPr>
          <p:cNvPr id="140" name="Group 139"/>
          <p:cNvGrpSpPr/>
          <p:nvPr/>
        </p:nvGrpSpPr>
        <p:grpSpPr>
          <a:xfrm>
            <a:off x="4230550" y="4446499"/>
            <a:ext cx="604562" cy="604562"/>
            <a:chOff x="10532052" y="4391577"/>
            <a:chExt cx="604562" cy="604562"/>
          </a:xfrm>
        </p:grpSpPr>
        <p:sp>
          <p:nvSpPr>
            <p:cNvPr id="141" name="Freeform 140"/>
            <p:cNvSpPr>
              <a:spLocks noChangeAspect="1"/>
            </p:cNvSpPr>
            <p:nvPr/>
          </p:nvSpPr>
          <p:spPr>
            <a:xfrm rot="5400000">
              <a:off x="10532052" y="4391577"/>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42" name="Group 141"/>
            <p:cNvGrpSpPr/>
            <p:nvPr/>
          </p:nvGrpSpPr>
          <p:grpSpPr>
            <a:xfrm>
              <a:off x="10625066" y="4514712"/>
              <a:ext cx="423563" cy="352969"/>
              <a:chOff x="-1664910" y="2093350"/>
              <a:chExt cx="1097280" cy="914400"/>
            </a:xfrm>
          </p:grpSpPr>
          <p:sp>
            <p:nvSpPr>
              <p:cNvPr id="143" name="Rounded Rectangle 15"/>
              <p:cNvSpPr/>
              <p:nvPr/>
            </p:nvSpPr>
            <p:spPr>
              <a:xfrm>
                <a:off x="-1664910" y="2093350"/>
                <a:ext cx="1097280" cy="914400"/>
              </a:xfrm>
              <a:custGeom>
                <a:avLst/>
                <a:gdLst/>
                <a:ahLst/>
                <a:cxnLst/>
                <a:rect l="l" t="t" r="r" b="b"/>
                <a:pathLst>
                  <a:path w="1097280" h="914400">
                    <a:moveTo>
                      <a:pt x="213362" y="91440"/>
                    </a:moveTo>
                    <a:cubicBezTo>
                      <a:pt x="146026" y="91440"/>
                      <a:pt x="91440" y="146026"/>
                      <a:pt x="91440" y="213362"/>
                    </a:cubicBezTo>
                    <a:lnTo>
                      <a:pt x="91440" y="701038"/>
                    </a:lnTo>
                    <a:cubicBezTo>
                      <a:pt x="91440" y="768374"/>
                      <a:pt x="146026" y="822960"/>
                      <a:pt x="213362" y="822960"/>
                    </a:cubicBezTo>
                    <a:lnTo>
                      <a:pt x="883918" y="822960"/>
                    </a:lnTo>
                    <a:cubicBezTo>
                      <a:pt x="951254" y="822960"/>
                      <a:pt x="1005840" y="768374"/>
                      <a:pt x="1005840" y="701038"/>
                    </a:cubicBezTo>
                    <a:lnTo>
                      <a:pt x="1005840" y="213362"/>
                    </a:lnTo>
                    <a:cubicBezTo>
                      <a:pt x="1005840" y="146026"/>
                      <a:pt x="951254" y="91440"/>
                      <a:pt x="883918" y="91440"/>
                    </a:cubicBezTo>
                    <a:close/>
                    <a:moveTo>
                      <a:pt x="152403" y="0"/>
                    </a:moveTo>
                    <a:lnTo>
                      <a:pt x="944877" y="0"/>
                    </a:lnTo>
                    <a:cubicBezTo>
                      <a:pt x="1029047" y="0"/>
                      <a:pt x="1097280" y="68233"/>
                      <a:pt x="1097280" y="152403"/>
                    </a:cubicBezTo>
                    <a:lnTo>
                      <a:pt x="1097280" y="761997"/>
                    </a:lnTo>
                    <a:cubicBezTo>
                      <a:pt x="1097280" y="846167"/>
                      <a:pt x="1029047" y="914400"/>
                      <a:pt x="944877" y="914400"/>
                    </a:cubicBezTo>
                    <a:lnTo>
                      <a:pt x="152403" y="914400"/>
                    </a:lnTo>
                    <a:cubicBezTo>
                      <a:pt x="68233" y="914400"/>
                      <a:pt x="0" y="846167"/>
                      <a:pt x="0" y="761997"/>
                    </a:cubicBezTo>
                    <a:lnTo>
                      <a:pt x="0" y="152403"/>
                    </a:lnTo>
                    <a:cubicBezTo>
                      <a:pt x="0" y="68233"/>
                      <a:pt x="68233" y="0"/>
                      <a:pt x="15240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4" name="Rectangle 143"/>
              <p:cNvSpPr/>
              <p:nvPr/>
            </p:nvSpPr>
            <p:spPr>
              <a:xfrm>
                <a:off x="-1478370" y="262456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45" name="Rectangle 144"/>
              <p:cNvSpPr/>
              <p:nvPr/>
            </p:nvSpPr>
            <p:spPr>
              <a:xfrm>
                <a:off x="-1478370" y="2370589"/>
                <a:ext cx="724201" cy="10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nvGrpSpPr>
          <p:cNvPr id="50" name="Group 49"/>
          <p:cNvGrpSpPr/>
          <p:nvPr/>
        </p:nvGrpSpPr>
        <p:grpSpPr>
          <a:xfrm>
            <a:off x="-381285" y="2556962"/>
            <a:ext cx="13282480" cy="1968828"/>
            <a:chOff x="670743" y="2717574"/>
            <a:chExt cx="10977256" cy="1479209"/>
          </a:xfrm>
        </p:grpSpPr>
        <p:grpSp>
          <p:nvGrpSpPr>
            <p:cNvPr id="52" name="Group 51"/>
            <p:cNvGrpSpPr/>
            <p:nvPr/>
          </p:nvGrpSpPr>
          <p:grpSpPr>
            <a:xfrm>
              <a:off x="670743" y="3162166"/>
              <a:ext cx="10977256" cy="1034617"/>
              <a:chOff x="670743" y="3162166"/>
              <a:chExt cx="10977256" cy="1034617"/>
            </a:xfrm>
          </p:grpSpPr>
          <p:sp>
            <p:nvSpPr>
              <p:cNvPr id="53" name="Oval 52"/>
              <p:cNvSpPr/>
              <p:nvPr/>
            </p:nvSpPr>
            <p:spPr>
              <a:xfrm rot="10800000">
                <a:off x="3474648" y="3162166"/>
                <a:ext cx="5287301" cy="554036"/>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54" name="Rectangle 53"/>
              <p:cNvSpPr/>
              <p:nvPr/>
            </p:nvSpPr>
            <p:spPr bwMode="auto">
              <a:xfrm>
                <a:off x="4321571" y="3291588"/>
                <a:ext cx="3577268" cy="171751"/>
              </a:xfrm>
              <a:prstGeom prst="rect">
                <a:avLst/>
              </a:prstGeom>
              <a:gradFill flip="none" rotWithShape="1">
                <a:gsLst>
                  <a:gs pos="0">
                    <a:schemeClr val="bg1">
                      <a:lumMod val="85000"/>
                    </a:schemeClr>
                  </a:gs>
                  <a:gs pos="100000">
                    <a:schemeClr val="bg1">
                      <a:lumMod val="85000"/>
                    </a:schemeClr>
                  </a:gs>
                  <a:gs pos="50000">
                    <a:schemeClr val="bg1">
                      <a:alpha val="72000"/>
                    </a:schemeClr>
                  </a:gs>
                </a:gsLst>
                <a:lin ang="18720000" scaled="0"/>
                <a:tileRect/>
              </a:gradFill>
              <a:ln w="0" cap="flat" cmpd="sng" algn="ctr">
                <a:solidFill>
                  <a:schemeClr val="bg1">
                    <a:alpha val="3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55" name="Oval 54"/>
              <p:cNvSpPr/>
              <p:nvPr/>
            </p:nvSpPr>
            <p:spPr>
              <a:xfrm rot="10800000">
                <a:off x="670743" y="3534041"/>
                <a:ext cx="10977256" cy="662742"/>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1" name="Rectangle 6"/>
            <p:cNvSpPr/>
            <p:nvPr/>
          </p:nvSpPr>
          <p:spPr bwMode="auto">
            <a:xfrm>
              <a:off x="4326586" y="2717574"/>
              <a:ext cx="3567239" cy="589537"/>
            </a:xfrm>
            <a:custGeom>
              <a:avLst/>
              <a:gdLst/>
              <a:ahLst/>
              <a:cxnLst/>
              <a:rect l="l" t="t" r="r" b="b"/>
              <a:pathLst>
                <a:path w="3567239" h="215991">
                  <a:moveTo>
                    <a:pt x="345854" y="0"/>
                  </a:moveTo>
                  <a:lnTo>
                    <a:pt x="3255654" y="0"/>
                  </a:lnTo>
                  <a:lnTo>
                    <a:pt x="3518094" y="163898"/>
                  </a:lnTo>
                  <a:lnTo>
                    <a:pt x="3567239" y="211399"/>
                  </a:lnTo>
                  <a:lnTo>
                    <a:pt x="0" y="215991"/>
                  </a:lnTo>
                  <a:close/>
                </a:path>
              </a:pathLst>
            </a:custGeom>
            <a:gradFill>
              <a:gsLst>
                <a:gs pos="100000">
                  <a:schemeClr val="bg1">
                    <a:lumMod val="95000"/>
                  </a:schemeClr>
                </a:gs>
                <a:gs pos="0">
                  <a:schemeClr val="bg2">
                    <a:lumMod val="40000"/>
                    <a:lumOff val="60000"/>
                  </a:schemeClr>
                </a:gs>
              </a:gsLst>
              <a:lin ang="5400000" scaled="1"/>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nvGrpSpPr>
          <p:cNvPr id="56" name="Group 55"/>
          <p:cNvGrpSpPr/>
          <p:nvPr/>
        </p:nvGrpSpPr>
        <p:grpSpPr>
          <a:xfrm>
            <a:off x="98255" y="3545697"/>
            <a:ext cx="11975618" cy="494336"/>
            <a:chOff x="98255" y="3429639"/>
            <a:chExt cx="11975618" cy="494336"/>
          </a:xfrm>
        </p:grpSpPr>
        <p:grpSp>
          <p:nvGrpSpPr>
            <p:cNvPr id="57" name="Group 56"/>
            <p:cNvGrpSpPr/>
            <p:nvPr/>
          </p:nvGrpSpPr>
          <p:grpSpPr>
            <a:xfrm flipV="1">
              <a:off x="101609" y="3429639"/>
              <a:ext cx="11972264" cy="143672"/>
              <a:chOff x="429758" y="3747099"/>
              <a:chExt cx="11972264" cy="143672"/>
            </a:xfrm>
          </p:grpSpPr>
          <p:sp>
            <p:nvSpPr>
              <p:cNvPr id="59" name="Right Triangle 58"/>
              <p:cNvSpPr/>
              <p:nvPr/>
            </p:nvSpPr>
            <p:spPr>
              <a:xfrm rot="10800000">
                <a:off x="429758"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0" name="Right Triangle 59"/>
              <p:cNvSpPr/>
              <p:nvPr/>
            </p:nvSpPr>
            <p:spPr>
              <a:xfrm rot="10800000" flipH="1">
                <a:off x="12227145" y="3747099"/>
                <a:ext cx="174877" cy="1436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58" name="Rectangle 57"/>
            <p:cNvSpPr/>
            <p:nvPr/>
          </p:nvSpPr>
          <p:spPr bwMode="auto">
            <a:xfrm>
              <a:off x="98255" y="3565536"/>
              <a:ext cx="11975618" cy="358439"/>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buSzPct val="25000"/>
              </a:pPr>
              <a:endParaRPr lang="en-US" sz="1600" dirty="0">
                <a:solidFill>
                  <a:schemeClr val="bg2"/>
                </a:solidFill>
                <a:ea typeface="ＭＳ Ｐゴシック" charset="0"/>
              </a:endParaRPr>
            </a:p>
          </p:txBody>
        </p:sp>
      </p:grpSp>
      <p:grpSp>
        <p:nvGrpSpPr>
          <p:cNvPr id="177" name="Group 176">
            <a:extLst>
              <a:ext uri="{FF2B5EF4-FFF2-40B4-BE49-F238E27FC236}">
                <a16:creationId xmlns:a16="http://schemas.microsoft.com/office/drawing/2014/main" xmlns="" id="{B1A5FA73-7D6E-BC46-A1A2-828F3B4635EE}"/>
              </a:ext>
            </a:extLst>
          </p:cNvPr>
          <p:cNvGrpSpPr>
            <a:grpSpLocks noChangeAspect="1"/>
          </p:cNvGrpSpPr>
          <p:nvPr/>
        </p:nvGrpSpPr>
        <p:grpSpPr>
          <a:xfrm>
            <a:off x="3574758" y="730321"/>
            <a:ext cx="1787308" cy="1787310"/>
            <a:chOff x="1694818" y="3355313"/>
            <a:chExt cx="774497" cy="774498"/>
          </a:xfrm>
        </p:grpSpPr>
        <p:sp>
          <p:nvSpPr>
            <p:cNvPr id="178" name="Oval 177">
              <a:extLst>
                <a:ext uri="{FF2B5EF4-FFF2-40B4-BE49-F238E27FC236}">
                  <a16:creationId xmlns:a16="http://schemas.microsoft.com/office/drawing/2014/main" xmlns="" id="{5C0E213B-4D7B-E04D-9A0E-B7F42CA46918}"/>
                </a:ext>
              </a:extLst>
            </p:cNvPr>
            <p:cNvSpPr>
              <a:spLocks noChangeAspect="1"/>
            </p:cNvSpPr>
            <p:nvPr/>
          </p:nvSpPr>
          <p:spPr bwMode="auto">
            <a:xfrm>
              <a:off x="1694818" y="3355313"/>
              <a:ext cx="774497" cy="77449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80" name="Group 179">
              <a:extLst>
                <a:ext uri="{FF2B5EF4-FFF2-40B4-BE49-F238E27FC236}">
                  <a16:creationId xmlns:a16="http://schemas.microsoft.com/office/drawing/2014/main" xmlns="" id="{1CD9D69C-3809-1441-853C-825573C7266A}"/>
                </a:ext>
              </a:extLst>
            </p:cNvPr>
            <p:cNvGrpSpPr/>
            <p:nvPr/>
          </p:nvGrpSpPr>
          <p:grpSpPr>
            <a:xfrm>
              <a:off x="1843133" y="3507954"/>
              <a:ext cx="477869" cy="535134"/>
              <a:chOff x="1865155" y="3478893"/>
              <a:chExt cx="525655" cy="588647"/>
            </a:xfrm>
          </p:grpSpPr>
          <p:sp>
            <p:nvSpPr>
              <p:cNvPr id="188" name="Freeform 187">
                <a:extLst>
                  <a:ext uri="{FF2B5EF4-FFF2-40B4-BE49-F238E27FC236}">
                    <a16:creationId xmlns:a16="http://schemas.microsoft.com/office/drawing/2014/main" xmlns="" id="{DA2CE90F-60E3-F048-A34B-D06C8047C107}"/>
                  </a:ext>
                </a:extLst>
              </p:cNvPr>
              <p:cNvSpPr>
                <a:spLocks/>
              </p:cNvSpPr>
              <p:nvPr/>
            </p:nvSpPr>
            <p:spPr bwMode="auto">
              <a:xfrm>
                <a:off x="1865155" y="3478893"/>
                <a:ext cx="525655" cy="588647"/>
              </a:xfrm>
              <a:custGeom>
                <a:avLst/>
                <a:gdLst>
                  <a:gd name="connsiteX0" fmla="*/ 1124952 w 2249905"/>
                  <a:gd name="connsiteY0" fmla="*/ 0 h 2737381"/>
                  <a:gd name="connsiteX1" fmla="*/ 1129789 w 2249905"/>
                  <a:gd name="connsiteY1" fmla="*/ 4794 h 2737381"/>
                  <a:gd name="connsiteX2" fmla="*/ 1794194 w 2249905"/>
                  <a:gd name="connsiteY2" fmla="*/ 229838 h 2737381"/>
                  <a:gd name="connsiteX3" fmla="*/ 2159933 w 2249905"/>
                  <a:gd name="connsiteY3" fmla="*/ 169457 h 2737381"/>
                  <a:gd name="connsiteX4" fmla="*/ 2249905 w 2249905"/>
                  <a:gd name="connsiteY4" fmla="*/ 129523 h 2737381"/>
                  <a:gd name="connsiteX5" fmla="*/ 2249905 w 2249905"/>
                  <a:gd name="connsiteY5" fmla="*/ 1184212 h 2737381"/>
                  <a:gd name="connsiteX6" fmla="*/ 2246025 w 2249905"/>
                  <a:gd name="connsiteY6" fmla="*/ 1184212 h 2737381"/>
                  <a:gd name="connsiteX7" fmla="*/ 2242490 w 2249905"/>
                  <a:gd name="connsiteY7" fmla="*/ 1237330 h 2737381"/>
                  <a:gd name="connsiteX8" fmla="*/ 1906108 w 2249905"/>
                  <a:gd name="connsiteY8" fmla="*/ 1929158 h 2737381"/>
                  <a:gd name="connsiteX9" fmla="*/ 1097885 w 2249905"/>
                  <a:gd name="connsiteY9" fmla="*/ 2737381 h 2737381"/>
                  <a:gd name="connsiteX10" fmla="*/ 319596 w 2249905"/>
                  <a:gd name="connsiteY10" fmla="*/ 1959092 h 2737381"/>
                  <a:gd name="connsiteX11" fmla="*/ 9091 w 2249905"/>
                  <a:gd name="connsiteY11" fmla="*/ 1279469 h 2737381"/>
                  <a:gd name="connsiteX12" fmla="*/ 6338 w 2249905"/>
                  <a:gd name="connsiteY12" fmla="*/ 1184212 h 2737381"/>
                  <a:gd name="connsiteX13" fmla="*/ 0 w 2249905"/>
                  <a:gd name="connsiteY13" fmla="*/ 1184212 h 2737381"/>
                  <a:gd name="connsiteX14" fmla="*/ 0 w 2249905"/>
                  <a:gd name="connsiteY14" fmla="*/ 129524 h 2737381"/>
                  <a:gd name="connsiteX15" fmla="*/ 89971 w 2249905"/>
                  <a:gd name="connsiteY15" fmla="*/ 169457 h 2737381"/>
                  <a:gd name="connsiteX16" fmla="*/ 455710 w 2249905"/>
                  <a:gd name="connsiteY16" fmla="*/ 229838 h 2737381"/>
                  <a:gd name="connsiteX17" fmla="*/ 1120116 w 2249905"/>
                  <a:gd name="connsiteY17" fmla="*/ 4794 h 27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9905" h="2737381">
                    <a:moveTo>
                      <a:pt x="1124952" y="0"/>
                    </a:moveTo>
                    <a:lnTo>
                      <a:pt x="1129789" y="4794"/>
                    </a:lnTo>
                    <a:cubicBezTo>
                      <a:pt x="1299825" y="143838"/>
                      <a:pt x="1534728" y="229838"/>
                      <a:pt x="1794194" y="229838"/>
                    </a:cubicBezTo>
                    <a:cubicBezTo>
                      <a:pt x="1923928" y="229838"/>
                      <a:pt x="2047520" y="208338"/>
                      <a:pt x="2159933" y="169457"/>
                    </a:cubicBezTo>
                    <a:lnTo>
                      <a:pt x="2249905" y="129523"/>
                    </a:lnTo>
                    <a:lnTo>
                      <a:pt x="2249905" y="1184212"/>
                    </a:lnTo>
                    <a:lnTo>
                      <a:pt x="2246025" y="1184212"/>
                    </a:lnTo>
                    <a:lnTo>
                      <a:pt x="2242490" y="1237330"/>
                    </a:lnTo>
                    <a:cubicBezTo>
                      <a:pt x="2213809" y="1488066"/>
                      <a:pt x="2101395" y="1733872"/>
                      <a:pt x="1906108" y="1929158"/>
                    </a:cubicBezTo>
                    <a:lnTo>
                      <a:pt x="1097885" y="2737381"/>
                    </a:lnTo>
                    <a:lnTo>
                      <a:pt x="319596" y="1959092"/>
                    </a:lnTo>
                    <a:cubicBezTo>
                      <a:pt x="131542" y="1771038"/>
                      <a:pt x="28327" y="1529301"/>
                      <a:pt x="9091" y="1279469"/>
                    </a:cubicBezTo>
                    <a:lnTo>
                      <a:pt x="6338" y="1184212"/>
                    </a:lnTo>
                    <a:lnTo>
                      <a:pt x="0" y="1184212"/>
                    </a:lnTo>
                    <a:lnTo>
                      <a:pt x="0" y="129524"/>
                    </a:lnTo>
                    <a:lnTo>
                      <a:pt x="89971" y="169457"/>
                    </a:lnTo>
                    <a:cubicBezTo>
                      <a:pt x="202385" y="208338"/>
                      <a:pt x="325977" y="229838"/>
                      <a:pt x="455710" y="229838"/>
                    </a:cubicBezTo>
                    <a:cubicBezTo>
                      <a:pt x="715176" y="229838"/>
                      <a:pt x="950080" y="143838"/>
                      <a:pt x="1120116" y="4794"/>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nvGrpSpPr>
              <p:cNvPr id="189" name="Group 188">
                <a:extLst>
                  <a:ext uri="{FF2B5EF4-FFF2-40B4-BE49-F238E27FC236}">
                    <a16:creationId xmlns:a16="http://schemas.microsoft.com/office/drawing/2014/main" xmlns="" id="{83A10326-F2CE-1A49-A1FA-093B5C650156}"/>
                  </a:ext>
                </a:extLst>
              </p:cNvPr>
              <p:cNvGrpSpPr/>
              <p:nvPr/>
            </p:nvGrpSpPr>
            <p:grpSpPr>
              <a:xfrm>
                <a:off x="1988039" y="3551960"/>
                <a:ext cx="279889" cy="330323"/>
                <a:chOff x="2006122" y="615726"/>
                <a:chExt cx="1256477" cy="1482883"/>
              </a:xfrm>
              <a:solidFill>
                <a:schemeClr val="accent2"/>
              </a:solidFill>
            </p:grpSpPr>
            <p:sp>
              <p:nvSpPr>
                <p:cNvPr id="190" name="Rounded Rectangle 189">
                  <a:extLst>
                    <a:ext uri="{FF2B5EF4-FFF2-40B4-BE49-F238E27FC236}">
                      <a16:creationId xmlns:a16="http://schemas.microsoft.com/office/drawing/2014/main" xmlns="" id="{DBDF5616-4FE0-9949-80E0-209EF0019201}"/>
                    </a:ext>
                  </a:extLst>
                </p:cNvPr>
                <p:cNvSpPr/>
                <p:nvPr/>
              </p:nvSpPr>
              <p:spPr bwMode="auto">
                <a:xfrm>
                  <a:off x="2006122" y="1254118"/>
                  <a:ext cx="1256477" cy="844491"/>
                </a:xfrm>
                <a:prstGeom prst="roundRect">
                  <a:avLst>
                    <a:gd name="adj" fmla="val 7693"/>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191" name="Block Arc 79">
                  <a:extLst>
                    <a:ext uri="{FF2B5EF4-FFF2-40B4-BE49-F238E27FC236}">
                      <a16:creationId xmlns:a16="http://schemas.microsoft.com/office/drawing/2014/main" xmlns="" id="{441BCA55-6DB9-0A40-8276-25AA6F144EE4}"/>
                    </a:ext>
                  </a:extLst>
                </p:cNvPr>
                <p:cNvSpPr/>
                <p:nvPr/>
              </p:nvSpPr>
              <p:spPr bwMode="auto">
                <a:xfrm>
                  <a:off x="2103510" y="615726"/>
                  <a:ext cx="1061688" cy="51877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grpSp>
      </p:grpSp>
      <p:grpSp>
        <p:nvGrpSpPr>
          <p:cNvPr id="192" name="Group 191">
            <a:extLst>
              <a:ext uri="{FF2B5EF4-FFF2-40B4-BE49-F238E27FC236}">
                <a16:creationId xmlns:a16="http://schemas.microsoft.com/office/drawing/2014/main" xmlns="" id="{F89C158B-1B09-1841-A453-0B33568021F1}"/>
              </a:ext>
            </a:extLst>
          </p:cNvPr>
          <p:cNvGrpSpPr>
            <a:grpSpLocks noChangeAspect="1"/>
          </p:cNvGrpSpPr>
          <p:nvPr/>
        </p:nvGrpSpPr>
        <p:grpSpPr>
          <a:xfrm>
            <a:off x="7153907" y="1009021"/>
            <a:ext cx="1549323" cy="1549323"/>
            <a:chOff x="910667" y="2570562"/>
            <a:chExt cx="914400" cy="914638"/>
          </a:xfrm>
        </p:grpSpPr>
        <p:sp>
          <p:nvSpPr>
            <p:cNvPr id="193" name="Oval 192">
              <a:extLst>
                <a:ext uri="{FF2B5EF4-FFF2-40B4-BE49-F238E27FC236}">
                  <a16:creationId xmlns:a16="http://schemas.microsoft.com/office/drawing/2014/main" xmlns="" id="{AD8FC2EC-6448-5840-A095-A9616B0FEBC4}"/>
                </a:ext>
              </a:extLst>
            </p:cNvPr>
            <p:cNvSpPr>
              <a:spLocks noChangeAspect="1"/>
            </p:cNvSpPr>
            <p:nvPr/>
          </p:nvSpPr>
          <p:spPr bwMode="auto">
            <a:xfrm>
              <a:off x="910667" y="2570562"/>
              <a:ext cx="914400" cy="914638"/>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94" name="Group 193">
              <a:extLst>
                <a:ext uri="{FF2B5EF4-FFF2-40B4-BE49-F238E27FC236}">
                  <a16:creationId xmlns:a16="http://schemas.microsoft.com/office/drawing/2014/main" xmlns="" id="{BD3D6599-48C0-7748-8656-BAE95333DF69}"/>
                </a:ext>
              </a:extLst>
            </p:cNvPr>
            <p:cNvGrpSpPr/>
            <p:nvPr/>
          </p:nvGrpSpPr>
          <p:grpSpPr>
            <a:xfrm rot="21284100">
              <a:off x="1100683" y="2763521"/>
              <a:ext cx="595344" cy="510526"/>
              <a:chOff x="1048598" y="2765916"/>
              <a:chExt cx="649681" cy="557122"/>
            </a:xfrm>
          </p:grpSpPr>
          <p:sp>
            <p:nvSpPr>
              <p:cNvPr id="195" name="L-Shape 194">
                <a:extLst>
                  <a:ext uri="{FF2B5EF4-FFF2-40B4-BE49-F238E27FC236}">
                    <a16:creationId xmlns:a16="http://schemas.microsoft.com/office/drawing/2014/main" xmlns="" id="{21CBB62B-B221-2B4A-BAD0-835E79C731E7}"/>
                  </a:ext>
                </a:extLst>
              </p:cNvPr>
              <p:cNvSpPr/>
              <p:nvPr/>
            </p:nvSpPr>
            <p:spPr bwMode="auto">
              <a:xfrm rot="315900">
                <a:off x="1048598" y="2765916"/>
                <a:ext cx="582656" cy="557122"/>
              </a:xfrm>
              <a:prstGeom prst="corner">
                <a:avLst>
                  <a:gd name="adj1" fmla="val 12873"/>
                  <a:gd name="adj2" fmla="val 12095"/>
                </a:avLst>
              </a:pr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96" name="Rectangle 73">
                <a:extLst>
                  <a:ext uri="{FF2B5EF4-FFF2-40B4-BE49-F238E27FC236}">
                    <a16:creationId xmlns:a16="http://schemas.microsoft.com/office/drawing/2014/main" xmlns="" id="{1E4A9946-39CC-4049-AEB1-55F2A48937E5}"/>
                  </a:ext>
                </a:extLst>
              </p:cNvPr>
              <p:cNvSpPr/>
              <p:nvPr/>
            </p:nvSpPr>
            <p:spPr bwMode="auto">
              <a:xfrm rot="2860636">
                <a:off x="1296558" y="2765695"/>
                <a:ext cx="281190" cy="522252"/>
              </a:xfrm>
              <a:custGeom>
                <a:avLst/>
                <a:gdLst>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203381 w 481020"/>
                  <a:gd name="connsiteY7" fmla="*/ 1053966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289236 w 481020"/>
                  <a:gd name="connsiteY0" fmla="*/ 0 h 1134806"/>
                  <a:gd name="connsiteX1" fmla="*/ 481020 w 481020"/>
                  <a:gd name="connsiteY1" fmla="*/ 210096 h 1134806"/>
                  <a:gd name="connsiteX2" fmla="*/ 380247 w 481020"/>
                  <a:gd name="connsiteY2" fmla="*/ 210096 h 1134806"/>
                  <a:gd name="connsiteX3" fmla="*/ 380247 w 481020"/>
                  <a:gd name="connsiteY3" fmla="*/ 274574 h 1134806"/>
                  <a:gd name="connsiteX4" fmla="*/ 380591 w 481020"/>
                  <a:gd name="connsiteY4" fmla="*/ 274574 h 1134806"/>
                  <a:gd name="connsiteX5" fmla="*/ 380591 w 481020"/>
                  <a:gd name="connsiteY5" fmla="*/ 750840 h 1134806"/>
                  <a:gd name="connsiteX6" fmla="*/ 203381 w 481020"/>
                  <a:gd name="connsiteY6" fmla="*/ 750840 h 1134806"/>
                  <a:gd name="connsiteX7" fmla="*/ 187632 w 481020"/>
                  <a:gd name="connsiteY7" fmla="*/ 1129033 h 1134806"/>
                  <a:gd name="connsiteX8" fmla="*/ 1 w 481020"/>
                  <a:gd name="connsiteY8" fmla="*/ 1134806 h 1134806"/>
                  <a:gd name="connsiteX9" fmla="*/ 20999 w 481020"/>
                  <a:gd name="connsiteY9" fmla="*/ 749190 h 1134806"/>
                  <a:gd name="connsiteX10" fmla="*/ 20569 w 481020"/>
                  <a:gd name="connsiteY10" fmla="*/ 749190 h 1134806"/>
                  <a:gd name="connsiteX11" fmla="*/ 20569 w 481020"/>
                  <a:gd name="connsiteY11" fmla="*/ 566808 h 1134806"/>
                  <a:gd name="connsiteX12" fmla="*/ 198209 w 481020"/>
                  <a:gd name="connsiteY12" fmla="*/ 566808 h 1134806"/>
                  <a:gd name="connsiteX13" fmla="*/ 198209 w 481020"/>
                  <a:gd name="connsiteY13" fmla="*/ 274574 h 1134806"/>
                  <a:gd name="connsiteX14" fmla="*/ 198225 w 481020"/>
                  <a:gd name="connsiteY14" fmla="*/ 274574 h 1134806"/>
                  <a:gd name="connsiteX15" fmla="*/ 198225 w 481020"/>
                  <a:gd name="connsiteY15" fmla="*/ 210096 h 1134806"/>
                  <a:gd name="connsiteX16" fmla="*/ 97452 w 481020"/>
                  <a:gd name="connsiteY16" fmla="*/ 210096 h 1134806"/>
                  <a:gd name="connsiteX17" fmla="*/ 289236 w 481020"/>
                  <a:gd name="connsiteY17" fmla="*/ 0 h 1134806"/>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749190 h 1140583"/>
                  <a:gd name="connsiteX11" fmla="*/ 46815 w 507266"/>
                  <a:gd name="connsiteY11" fmla="*/ 566808 h 1140583"/>
                  <a:gd name="connsiteX12" fmla="*/ 224455 w 507266"/>
                  <a:gd name="connsiteY12" fmla="*/ 566808 h 1140583"/>
                  <a:gd name="connsiteX13" fmla="*/ 224455 w 507266"/>
                  <a:gd name="connsiteY13" fmla="*/ 274574 h 1140583"/>
                  <a:gd name="connsiteX14" fmla="*/ 224471 w 507266"/>
                  <a:gd name="connsiteY14" fmla="*/ 274574 h 1140583"/>
                  <a:gd name="connsiteX15" fmla="*/ 224471 w 507266"/>
                  <a:gd name="connsiteY15" fmla="*/ 210096 h 1140583"/>
                  <a:gd name="connsiteX16" fmla="*/ 123698 w 507266"/>
                  <a:gd name="connsiteY16" fmla="*/ 210096 h 1140583"/>
                  <a:gd name="connsiteX17" fmla="*/ 315482 w 507266"/>
                  <a:gd name="connsiteY17"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7245 w 507266"/>
                  <a:gd name="connsiteY9" fmla="*/ 749190 h 1140583"/>
                  <a:gd name="connsiteX10" fmla="*/ 46815 w 507266"/>
                  <a:gd name="connsiteY10" fmla="*/ 566808 h 1140583"/>
                  <a:gd name="connsiteX11" fmla="*/ 224455 w 507266"/>
                  <a:gd name="connsiteY11" fmla="*/ 566808 h 1140583"/>
                  <a:gd name="connsiteX12" fmla="*/ 224455 w 507266"/>
                  <a:gd name="connsiteY12" fmla="*/ 274574 h 1140583"/>
                  <a:gd name="connsiteX13" fmla="*/ 224471 w 507266"/>
                  <a:gd name="connsiteY13" fmla="*/ 274574 h 1140583"/>
                  <a:gd name="connsiteX14" fmla="*/ 224471 w 507266"/>
                  <a:gd name="connsiteY14" fmla="*/ 210096 h 1140583"/>
                  <a:gd name="connsiteX15" fmla="*/ 123698 w 507266"/>
                  <a:gd name="connsiteY15" fmla="*/ 210096 h 1140583"/>
                  <a:gd name="connsiteX16" fmla="*/ 315482 w 507266"/>
                  <a:gd name="connsiteY16" fmla="*/ 0 h 1140583"/>
                  <a:gd name="connsiteX0" fmla="*/ 315482 w 507266"/>
                  <a:gd name="connsiteY0" fmla="*/ 0 h 1140583"/>
                  <a:gd name="connsiteX1" fmla="*/ 507266 w 507266"/>
                  <a:gd name="connsiteY1" fmla="*/ 210096 h 1140583"/>
                  <a:gd name="connsiteX2" fmla="*/ 406493 w 507266"/>
                  <a:gd name="connsiteY2" fmla="*/ 210096 h 1140583"/>
                  <a:gd name="connsiteX3" fmla="*/ 406493 w 507266"/>
                  <a:gd name="connsiteY3" fmla="*/ 274574 h 1140583"/>
                  <a:gd name="connsiteX4" fmla="*/ 406837 w 507266"/>
                  <a:gd name="connsiteY4" fmla="*/ 274574 h 1140583"/>
                  <a:gd name="connsiteX5" fmla="*/ 406837 w 507266"/>
                  <a:gd name="connsiteY5" fmla="*/ 750840 h 1140583"/>
                  <a:gd name="connsiteX6" fmla="*/ 229627 w 507266"/>
                  <a:gd name="connsiteY6" fmla="*/ 750840 h 1140583"/>
                  <a:gd name="connsiteX7" fmla="*/ 213878 w 507266"/>
                  <a:gd name="connsiteY7" fmla="*/ 1129033 h 1140583"/>
                  <a:gd name="connsiteX8" fmla="*/ 1 w 507266"/>
                  <a:gd name="connsiteY8" fmla="*/ 1140582 h 1140583"/>
                  <a:gd name="connsiteX9" fmla="*/ 46815 w 507266"/>
                  <a:gd name="connsiteY9" fmla="*/ 566808 h 1140583"/>
                  <a:gd name="connsiteX10" fmla="*/ 224455 w 507266"/>
                  <a:gd name="connsiteY10" fmla="*/ 566808 h 1140583"/>
                  <a:gd name="connsiteX11" fmla="*/ 224455 w 507266"/>
                  <a:gd name="connsiteY11" fmla="*/ 274574 h 1140583"/>
                  <a:gd name="connsiteX12" fmla="*/ 224471 w 507266"/>
                  <a:gd name="connsiteY12" fmla="*/ 274574 h 1140583"/>
                  <a:gd name="connsiteX13" fmla="*/ 224471 w 507266"/>
                  <a:gd name="connsiteY13" fmla="*/ 210096 h 1140583"/>
                  <a:gd name="connsiteX14" fmla="*/ 123698 w 507266"/>
                  <a:gd name="connsiteY14" fmla="*/ 210096 h 1140583"/>
                  <a:gd name="connsiteX15" fmla="*/ 315482 w 507266"/>
                  <a:gd name="connsiteY15" fmla="*/ 0 h 1140583"/>
                  <a:gd name="connsiteX0" fmla="*/ 321161 w 512945"/>
                  <a:gd name="connsiteY0" fmla="*/ 0 h 1140583"/>
                  <a:gd name="connsiteX1" fmla="*/ 512945 w 512945"/>
                  <a:gd name="connsiteY1" fmla="*/ 210096 h 1140583"/>
                  <a:gd name="connsiteX2" fmla="*/ 412172 w 512945"/>
                  <a:gd name="connsiteY2" fmla="*/ 210096 h 1140583"/>
                  <a:gd name="connsiteX3" fmla="*/ 412172 w 512945"/>
                  <a:gd name="connsiteY3" fmla="*/ 274574 h 1140583"/>
                  <a:gd name="connsiteX4" fmla="*/ 412516 w 512945"/>
                  <a:gd name="connsiteY4" fmla="*/ 274574 h 1140583"/>
                  <a:gd name="connsiteX5" fmla="*/ 412516 w 512945"/>
                  <a:gd name="connsiteY5" fmla="*/ 750840 h 1140583"/>
                  <a:gd name="connsiteX6" fmla="*/ 235306 w 512945"/>
                  <a:gd name="connsiteY6" fmla="*/ 750840 h 1140583"/>
                  <a:gd name="connsiteX7" fmla="*/ 219557 w 512945"/>
                  <a:gd name="connsiteY7" fmla="*/ 1129033 h 1140583"/>
                  <a:gd name="connsiteX8" fmla="*/ 5680 w 512945"/>
                  <a:gd name="connsiteY8" fmla="*/ 1140582 h 1140583"/>
                  <a:gd name="connsiteX9" fmla="*/ -1 w 512945"/>
                  <a:gd name="connsiteY9" fmla="*/ 555261 h 1140583"/>
                  <a:gd name="connsiteX10" fmla="*/ 230134 w 512945"/>
                  <a:gd name="connsiteY10" fmla="*/ 566808 h 1140583"/>
                  <a:gd name="connsiteX11" fmla="*/ 230134 w 512945"/>
                  <a:gd name="connsiteY11" fmla="*/ 274574 h 1140583"/>
                  <a:gd name="connsiteX12" fmla="*/ 230150 w 512945"/>
                  <a:gd name="connsiteY12" fmla="*/ 274574 h 1140583"/>
                  <a:gd name="connsiteX13" fmla="*/ 230150 w 512945"/>
                  <a:gd name="connsiteY13" fmla="*/ 210096 h 1140583"/>
                  <a:gd name="connsiteX14" fmla="*/ 129377 w 512945"/>
                  <a:gd name="connsiteY14" fmla="*/ 210096 h 1140583"/>
                  <a:gd name="connsiteX15" fmla="*/ 321161 w 512945"/>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229900 w 507539"/>
                  <a:gd name="connsiteY6" fmla="*/ 750840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214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93151 w 507539"/>
                  <a:gd name="connsiteY7" fmla="*/ 1140581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755 w 507539"/>
                  <a:gd name="connsiteY0" fmla="*/ 0 h 1140583"/>
                  <a:gd name="connsiteX1" fmla="*/ 507539 w 507539"/>
                  <a:gd name="connsiteY1" fmla="*/ 210096 h 1140583"/>
                  <a:gd name="connsiteX2" fmla="*/ 406766 w 507539"/>
                  <a:gd name="connsiteY2" fmla="*/ 210096 h 1140583"/>
                  <a:gd name="connsiteX3" fmla="*/ 406766 w 507539"/>
                  <a:gd name="connsiteY3" fmla="*/ 274574 h 1140583"/>
                  <a:gd name="connsiteX4" fmla="*/ 407110 w 507539"/>
                  <a:gd name="connsiteY4" fmla="*/ 274574 h 1140583"/>
                  <a:gd name="connsiteX5" fmla="*/ 407110 w 507539"/>
                  <a:gd name="connsiteY5" fmla="*/ 750840 h 1140583"/>
                  <a:gd name="connsiteX6" fmla="*/ 182653 w 507539"/>
                  <a:gd name="connsiteY6" fmla="*/ 756615 h 1140583"/>
                  <a:gd name="connsiteX7" fmla="*/ 172151 w 507539"/>
                  <a:gd name="connsiteY7" fmla="*/ 1129033 h 1140583"/>
                  <a:gd name="connsiteX8" fmla="*/ 274 w 507539"/>
                  <a:gd name="connsiteY8" fmla="*/ 1140582 h 1140583"/>
                  <a:gd name="connsiteX9" fmla="*/ 5092 w 507539"/>
                  <a:gd name="connsiteY9" fmla="*/ 589904 h 1140583"/>
                  <a:gd name="connsiteX10" fmla="*/ 224728 w 507539"/>
                  <a:gd name="connsiteY10" fmla="*/ 566808 h 1140583"/>
                  <a:gd name="connsiteX11" fmla="*/ 224728 w 507539"/>
                  <a:gd name="connsiteY11" fmla="*/ 274574 h 1140583"/>
                  <a:gd name="connsiteX12" fmla="*/ 224744 w 507539"/>
                  <a:gd name="connsiteY12" fmla="*/ 274574 h 1140583"/>
                  <a:gd name="connsiteX13" fmla="*/ 224744 w 507539"/>
                  <a:gd name="connsiteY13" fmla="*/ 210096 h 1140583"/>
                  <a:gd name="connsiteX14" fmla="*/ 123971 w 507539"/>
                  <a:gd name="connsiteY14" fmla="*/ 210096 h 1140583"/>
                  <a:gd name="connsiteX15" fmla="*/ 315755 w 50753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8 w 507399"/>
                  <a:gd name="connsiteY10" fmla="*/ 566808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24589 w 507399"/>
                  <a:gd name="connsiteY10" fmla="*/ 532163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 name="connsiteX0" fmla="*/ 315615 w 507399"/>
                  <a:gd name="connsiteY0" fmla="*/ 0 h 1140583"/>
                  <a:gd name="connsiteX1" fmla="*/ 507399 w 507399"/>
                  <a:gd name="connsiteY1" fmla="*/ 210096 h 1140583"/>
                  <a:gd name="connsiteX2" fmla="*/ 406626 w 507399"/>
                  <a:gd name="connsiteY2" fmla="*/ 210096 h 1140583"/>
                  <a:gd name="connsiteX3" fmla="*/ 406626 w 507399"/>
                  <a:gd name="connsiteY3" fmla="*/ 274574 h 1140583"/>
                  <a:gd name="connsiteX4" fmla="*/ 406970 w 507399"/>
                  <a:gd name="connsiteY4" fmla="*/ 274574 h 1140583"/>
                  <a:gd name="connsiteX5" fmla="*/ 406970 w 507399"/>
                  <a:gd name="connsiteY5" fmla="*/ 750840 h 1140583"/>
                  <a:gd name="connsiteX6" fmla="*/ 182513 w 507399"/>
                  <a:gd name="connsiteY6" fmla="*/ 756615 h 1140583"/>
                  <a:gd name="connsiteX7" fmla="*/ 172011 w 507399"/>
                  <a:gd name="connsiteY7" fmla="*/ 1129033 h 1140583"/>
                  <a:gd name="connsiteX8" fmla="*/ 134 w 507399"/>
                  <a:gd name="connsiteY8" fmla="*/ 1140582 h 1140583"/>
                  <a:gd name="connsiteX9" fmla="*/ 15451 w 507399"/>
                  <a:gd name="connsiteY9" fmla="*/ 555257 h 1140583"/>
                  <a:gd name="connsiteX10" fmla="*/ 235089 w 507399"/>
                  <a:gd name="connsiteY10" fmla="*/ 555262 h 1140583"/>
                  <a:gd name="connsiteX11" fmla="*/ 224588 w 507399"/>
                  <a:gd name="connsiteY11" fmla="*/ 274574 h 1140583"/>
                  <a:gd name="connsiteX12" fmla="*/ 224604 w 507399"/>
                  <a:gd name="connsiteY12" fmla="*/ 274574 h 1140583"/>
                  <a:gd name="connsiteX13" fmla="*/ 224604 w 507399"/>
                  <a:gd name="connsiteY13" fmla="*/ 210096 h 1140583"/>
                  <a:gd name="connsiteX14" fmla="*/ 123831 w 507399"/>
                  <a:gd name="connsiteY14" fmla="*/ 210096 h 1140583"/>
                  <a:gd name="connsiteX15" fmla="*/ 315615 w 507399"/>
                  <a:gd name="connsiteY15" fmla="*/ 0 h 11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7399" h="1140583">
                    <a:moveTo>
                      <a:pt x="315615" y="0"/>
                    </a:moveTo>
                    <a:lnTo>
                      <a:pt x="507399" y="210096"/>
                    </a:lnTo>
                    <a:lnTo>
                      <a:pt x="406626" y="210096"/>
                    </a:lnTo>
                    <a:lnTo>
                      <a:pt x="406626" y="274574"/>
                    </a:lnTo>
                    <a:lnTo>
                      <a:pt x="406970" y="274574"/>
                    </a:lnTo>
                    <a:lnTo>
                      <a:pt x="406970" y="750840"/>
                    </a:lnTo>
                    <a:lnTo>
                      <a:pt x="182513" y="756615"/>
                    </a:lnTo>
                    <a:lnTo>
                      <a:pt x="172011" y="1129033"/>
                    </a:lnTo>
                    <a:lnTo>
                      <a:pt x="134" y="1140582"/>
                    </a:lnTo>
                    <a:cubicBezTo>
                      <a:pt x="-1760" y="945475"/>
                      <a:pt x="17345" y="750364"/>
                      <a:pt x="15451" y="555257"/>
                    </a:cubicBezTo>
                    <a:lnTo>
                      <a:pt x="235089" y="555262"/>
                    </a:lnTo>
                    <a:cubicBezTo>
                      <a:pt x="235089" y="469399"/>
                      <a:pt x="224588" y="360437"/>
                      <a:pt x="224588" y="274574"/>
                    </a:cubicBezTo>
                    <a:lnTo>
                      <a:pt x="224604" y="274574"/>
                    </a:lnTo>
                    <a:lnTo>
                      <a:pt x="224604" y="210096"/>
                    </a:lnTo>
                    <a:lnTo>
                      <a:pt x="123831" y="210096"/>
                    </a:lnTo>
                    <a:lnTo>
                      <a:pt x="315615" y="0"/>
                    </a:lnTo>
                    <a:close/>
                  </a:path>
                </a:pathLst>
              </a:custGeom>
              <a:solidFill>
                <a:schemeClr val="bg1"/>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97" name="Group 196">
            <a:extLst>
              <a:ext uri="{FF2B5EF4-FFF2-40B4-BE49-F238E27FC236}">
                <a16:creationId xmlns:a16="http://schemas.microsoft.com/office/drawing/2014/main" xmlns="" id="{B81003AA-6DB2-154B-A05A-A9CBDB397D3A}"/>
              </a:ext>
            </a:extLst>
          </p:cNvPr>
          <p:cNvGrpSpPr>
            <a:grpSpLocks noChangeAspect="1"/>
          </p:cNvGrpSpPr>
          <p:nvPr/>
        </p:nvGrpSpPr>
        <p:grpSpPr>
          <a:xfrm>
            <a:off x="3279160" y="1781633"/>
            <a:ext cx="802366" cy="802367"/>
            <a:chOff x="989523" y="2550188"/>
            <a:chExt cx="640080" cy="640081"/>
          </a:xfrm>
        </p:grpSpPr>
        <p:sp>
          <p:nvSpPr>
            <p:cNvPr id="198" name="Oval 197">
              <a:extLst>
                <a:ext uri="{FF2B5EF4-FFF2-40B4-BE49-F238E27FC236}">
                  <a16:creationId xmlns:a16="http://schemas.microsoft.com/office/drawing/2014/main" xmlns="" id="{ECAE5538-891C-EA4A-8223-4A0BFEEB9823}"/>
                </a:ext>
              </a:extLst>
            </p:cNvPr>
            <p:cNvSpPr>
              <a:spLocks noChangeAspect="1"/>
            </p:cNvSpPr>
            <p:nvPr/>
          </p:nvSpPr>
          <p:spPr bwMode="auto">
            <a:xfrm>
              <a:off x="989523" y="2550188"/>
              <a:ext cx="640080" cy="640081"/>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grpSp>
          <p:nvGrpSpPr>
            <p:cNvPr id="199" name="Group 198">
              <a:extLst>
                <a:ext uri="{FF2B5EF4-FFF2-40B4-BE49-F238E27FC236}">
                  <a16:creationId xmlns:a16="http://schemas.microsoft.com/office/drawing/2014/main" xmlns="" id="{E4DEAB04-E3A6-2443-9DCE-AC6822A93DA6}"/>
                </a:ext>
              </a:extLst>
            </p:cNvPr>
            <p:cNvGrpSpPr/>
            <p:nvPr/>
          </p:nvGrpSpPr>
          <p:grpSpPr>
            <a:xfrm>
              <a:off x="1052932" y="2609485"/>
              <a:ext cx="509891" cy="509891"/>
              <a:chOff x="1850848" y="5311874"/>
              <a:chExt cx="1022910" cy="1022910"/>
            </a:xfrm>
            <a:solidFill>
              <a:schemeClr val="bg1"/>
            </a:solidFill>
          </p:grpSpPr>
          <p:sp>
            <p:nvSpPr>
              <p:cNvPr id="200" name="Rounded Rectangle 199">
                <a:extLst>
                  <a:ext uri="{FF2B5EF4-FFF2-40B4-BE49-F238E27FC236}">
                    <a16:creationId xmlns:a16="http://schemas.microsoft.com/office/drawing/2014/main" xmlns="" id="{4D6A7DBD-C864-C945-AE71-BA89CCF25CC4}"/>
                  </a:ext>
                </a:extLst>
              </p:cNvPr>
              <p:cNvSpPr/>
              <p:nvPr/>
            </p:nvSpPr>
            <p:spPr bwMode="auto">
              <a:xfrm rot="16200000">
                <a:off x="1957841"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1" name="Rounded Rectangle 200">
                <a:extLst>
                  <a:ext uri="{FF2B5EF4-FFF2-40B4-BE49-F238E27FC236}">
                    <a16:creationId xmlns:a16="http://schemas.microsoft.com/office/drawing/2014/main" xmlns="" id="{3F0C2A44-89F5-A946-9003-359C1BE424D5}"/>
                  </a:ext>
                </a:extLst>
              </p:cNvPr>
              <p:cNvSpPr/>
              <p:nvPr/>
            </p:nvSpPr>
            <p:spPr bwMode="auto">
              <a:xfrm>
                <a:off x="2319646" y="5417022"/>
                <a:ext cx="85315" cy="91438"/>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5" name="Rounded Rectangle 204">
                <a:extLst>
                  <a:ext uri="{FF2B5EF4-FFF2-40B4-BE49-F238E27FC236}">
                    <a16:creationId xmlns:a16="http://schemas.microsoft.com/office/drawing/2014/main" xmlns="" id="{C1C539C8-2539-544B-A8F6-CEAB045717BD}"/>
                  </a:ext>
                </a:extLst>
              </p:cNvPr>
              <p:cNvSpPr/>
              <p:nvPr/>
            </p:nvSpPr>
            <p:spPr bwMode="auto">
              <a:xfrm rot="5400000" flipH="1">
                <a:off x="2682347" y="5783697"/>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6" name="Rounded Rectangle 205">
                <a:extLst>
                  <a:ext uri="{FF2B5EF4-FFF2-40B4-BE49-F238E27FC236}">
                    <a16:creationId xmlns:a16="http://schemas.microsoft.com/office/drawing/2014/main" xmlns="" id="{632EEBAC-8758-C742-B622-48247D02C8B0}"/>
                  </a:ext>
                </a:extLst>
              </p:cNvPr>
              <p:cNvSpPr/>
              <p:nvPr/>
            </p:nvSpPr>
            <p:spPr bwMode="auto">
              <a:xfrm rot="10800000">
                <a:off x="2319646" y="6131254"/>
                <a:ext cx="85315" cy="91440"/>
              </a:xfrm>
              <a:prstGeom prst="roundRect">
                <a:avLst>
                  <a:gd name="adj" fmla="val 50000"/>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7" name="Donut 206">
                <a:extLst>
                  <a:ext uri="{FF2B5EF4-FFF2-40B4-BE49-F238E27FC236}">
                    <a16:creationId xmlns:a16="http://schemas.microsoft.com/office/drawing/2014/main" xmlns="" id="{DC69C477-1A74-5948-BA9D-A79C4B65A407}"/>
                  </a:ext>
                </a:extLst>
              </p:cNvPr>
              <p:cNvSpPr>
                <a:spLocks noChangeAspect="1"/>
              </p:cNvSpPr>
              <p:nvPr/>
            </p:nvSpPr>
            <p:spPr bwMode="auto">
              <a:xfrm>
                <a:off x="1850848" y="5311874"/>
                <a:ext cx="1022910" cy="1022910"/>
              </a:xfrm>
              <a:prstGeom prst="donut">
                <a:avLst>
                  <a:gd name="adj" fmla="val 7876"/>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8" name="Rounded Rectangle 287">
                <a:extLst>
                  <a:ext uri="{FF2B5EF4-FFF2-40B4-BE49-F238E27FC236}">
                    <a16:creationId xmlns:a16="http://schemas.microsoft.com/office/drawing/2014/main" xmlns="" id="{4B1BB4AD-56C7-FB49-ABCA-2391BDB00EC1}"/>
                  </a:ext>
                </a:extLst>
              </p:cNvPr>
              <p:cNvSpPr/>
              <p:nvPr/>
            </p:nvSpPr>
            <p:spPr bwMode="auto">
              <a:xfrm rot="2147075">
                <a:off x="2423639" y="5472876"/>
                <a:ext cx="90329" cy="441573"/>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10" name="Rounded Rectangle 287">
                <a:extLst>
                  <a:ext uri="{FF2B5EF4-FFF2-40B4-BE49-F238E27FC236}">
                    <a16:creationId xmlns:a16="http://schemas.microsoft.com/office/drawing/2014/main" xmlns="" id="{C6A62091-91C7-7C4A-B517-E7B86328CAD5}"/>
                  </a:ext>
                </a:extLst>
              </p:cNvPr>
              <p:cNvSpPr/>
              <p:nvPr/>
            </p:nvSpPr>
            <p:spPr bwMode="auto">
              <a:xfrm>
                <a:off x="2322305" y="5554518"/>
                <a:ext cx="84934" cy="32004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211" name="Group 210">
            <a:extLst>
              <a:ext uri="{FF2B5EF4-FFF2-40B4-BE49-F238E27FC236}">
                <a16:creationId xmlns:a16="http://schemas.microsoft.com/office/drawing/2014/main" xmlns="" id="{F083BB91-E17C-8B4E-B801-E2D58A2FCACB}"/>
              </a:ext>
            </a:extLst>
          </p:cNvPr>
          <p:cNvGrpSpPr>
            <a:grpSpLocks noChangeAspect="1"/>
          </p:cNvGrpSpPr>
          <p:nvPr/>
        </p:nvGrpSpPr>
        <p:grpSpPr>
          <a:xfrm>
            <a:off x="8427761" y="1725560"/>
            <a:ext cx="743368" cy="743369"/>
            <a:chOff x="9848488" y="1598663"/>
            <a:chExt cx="1529050" cy="1529053"/>
          </a:xfrm>
        </p:grpSpPr>
        <p:sp>
          <p:nvSpPr>
            <p:cNvPr id="213" name="Oval 212">
              <a:extLst>
                <a:ext uri="{FF2B5EF4-FFF2-40B4-BE49-F238E27FC236}">
                  <a16:creationId xmlns:a16="http://schemas.microsoft.com/office/drawing/2014/main" xmlns="" id="{3FE1F2C3-94FE-F74F-A641-59C781657F2A}"/>
                </a:ext>
              </a:extLst>
            </p:cNvPr>
            <p:cNvSpPr>
              <a:spLocks noChangeAspect="1"/>
            </p:cNvSpPr>
            <p:nvPr/>
          </p:nvSpPr>
          <p:spPr bwMode="auto">
            <a:xfrm>
              <a:off x="9848488" y="1598663"/>
              <a:ext cx="1529050" cy="1529053"/>
            </a:xfrm>
            <a:prstGeom prst="ellipse">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solidFill>
                  <a:srgbClr val="000000"/>
                </a:solidFill>
                <a:ea typeface="ＭＳ Ｐゴシック" charset="0"/>
              </a:endParaRPr>
            </a:p>
          </p:txBody>
        </p:sp>
        <p:sp>
          <p:nvSpPr>
            <p:cNvPr id="214" name="Freeform 213">
              <a:extLst>
                <a:ext uri="{FF2B5EF4-FFF2-40B4-BE49-F238E27FC236}">
                  <a16:creationId xmlns:a16="http://schemas.microsoft.com/office/drawing/2014/main" xmlns="" id="{73EBD34C-6A4D-A64A-821C-F8EFE688A890}"/>
                </a:ext>
              </a:extLst>
            </p:cNvPr>
            <p:cNvSpPr/>
            <p:nvPr/>
          </p:nvSpPr>
          <p:spPr>
            <a:xfrm>
              <a:off x="10021356" y="1771380"/>
              <a:ext cx="1002641" cy="1090120"/>
            </a:xfrm>
            <a:custGeom>
              <a:avLst/>
              <a:gdLst>
                <a:gd name="connsiteX0" fmla="*/ 100891 w 1002641"/>
                <a:gd name="connsiteY0" fmla="*/ 763583 h 1090120"/>
                <a:gd name="connsiteX1" fmla="*/ 110883 w 1002641"/>
                <a:gd name="connsiteY1" fmla="*/ 788979 h 1090120"/>
                <a:gd name="connsiteX2" fmla="*/ 271008 w 1002641"/>
                <a:gd name="connsiteY2" fmla="*/ 965287 h 1090120"/>
                <a:gd name="connsiteX3" fmla="*/ 339286 w 1002641"/>
                <a:gd name="connsiteY3" fmla="*/ 1002348 h 1090120"/>
                <a:gd name="connsiteX4" fmla="*/ 288341 w 1002641"/>
                <a:gd name="connsiteY4" fmla="*/ 939949 h 1090120"/>
                <a:gd name="connsiteX5" fmla="*/ 243050 w 1002641"/>
                <a:gd name="connsiteY5" fmla="*/ 858460 h 1090120"/>
                <a:gd name="connsiteX6" fmla="*/ 242973 w 1002641"/>
                <a:gd name="connsiteY6" fmla="*/ 858249 h 1090120"/>
                <a:gd name="connsiteX7" fmla="*/ 242758 w 1002641"/>
                <a:gd name="connsiteY7" fmla="*/ 858170 h 1090120"/>
                <a:gd name="connsiteX8" fmla="*/ 161270 w 1002641"/>
                <a:gd name="connsiteY8" fmla="*/ 812879 h 1090120"/>
                <a:gd name="connsiteX9" fmla="*/ 54915 w 1002641"/>
                <a:gd name="connsiteY9" fmla="*/ 615401 h 1090120"/>
                <a:gd name="connsiteX10" fmla="*/ 55061 w 1002641"/>
                <a:gd name="connsiteY10" fmla="*/ 616333 h 1090120"/>
                <a:gd name="connsiteX11" fmla="*/ 192937 w 1002641"/>
                <a:gd name="connsiteY11" fmla="*/ 781211 h 1090120"/>
                <a:gd name="connsiteX12" fmla="*/ 220086 w 1002641"/>
                <a:gd name="connsiteY12" fmla="*/ 795653 h 1090120"/>
                <a:gd name="connsiteX13" fmla="*/ 208853 w 1002641"/>
                <a:gd name="connsiteY13" fmla="*/ 764931 h 1090120"/>
                <a:gd name="connsiteX14" fmla="*/ 187661 w 1002641"/>
                <a:gd name="connsiteY14" fmla="*/ 663584 h 1090120"/>
                <a:gd name="connsiteX15" fmla="*/ 161270 w 1002641"/>
                <a:gd name="connsiteY15" fmla="*/ 657600 h 1090120"/>
                <a:gd name="connsiteX16" fmla="*/ 94035 w 1002641"/>
                <a:gd name="connsiteY16" fmla="*/ 635207 h 1090120"/>
                <a:gd name="connsiteX17" fmla="*/ 184505 w 1002641"/>
                <a:gd name="connsiteY17" fmla="*/ 479921 h 1090120"/>
                <a:gd name="connsiteX18" fmla="*/ 133546 w 1002641"/>
                <a:gd name="connsiteY18" fmla="*/ 492650 h 1090120"/>
                <a:gd name="connsiteX19" fmla="*/ 57866 w 1002641"/>
                <a:gd name="connsiteY19" fmla="*/ 529717 h 1090120"/>
                <a:gd name="connsiteX20" fmla="*/ 50951 w 1002641"/>
                <a:gd name="connsiteY20" fmla="*/ 543856 h 1090120"/>
                <a:gd name="connsiteX21" fmla="*/ 50525 w 1002641"/>
                <a:gd name="connsiteY21" fmla="*/ 550609 h 1090120"/>
                <a:gd name="connsiteX22" fmla="*/ 50951 w 1002641"/>
                <a:gd name="connsiteY22" fmla="*/ 557362 h 1090120"/>
                <a:gd name="connsiteX23" fmla="*/ 57866 w 1002641"/>
                <a:gd name="connsiteY23" fmla="*/ 571500 h 1090120"/>
                <a:gd name="connsiteX24" fmla="*/ 133546 w 1002641"/>
                <a:gd name="connsiteY24" fmla="*/ 608567 h 1090120"/>
                <a:gd name="connsiteX25" fmla="*/ 184505 w 1002641"/>
                <a:gd name="connsiteY25" fmla="*/ 621297 h 1090120"/>
                <a:gd name="connsiteX26" fmla="*/ 179705 w 1002641"/>
                <a:gd name="connsiteY26" fmla="*/ 550609 h 1090120"/>
                <a:gd name="connsiteX27" fmla="*/ 220087 w 1002641"/>
                <a:gd name="connsiteY27" fmla="*/ 305563 h 1090120"/>
                <a:gd name="connsiteX28" fmla="*/ 192937 w 1002641"/>
                <a:gd name="connsiteY28" fmla="*/ 320005 h 1090120"/>
                <a:gd name="connsiteX29" fmla="*/ 55061 w 1002641"/>
                <a:gd name="connsiteY29" fmla="*/ 484883 h 1090120"/>
                <a:gd name="connsiteX30" fmla="*/ 54915 w 1002641"/>
                <a:gd name="connsiteY30" fmla="*/ 485816 h 1090120"/>
                <a:gd name="connsiteX31" fmla="*/ 94035 w 1002641"/>
                <a:gd name="connsiteY31" fmla="*/ 466010 h 1090120"/>
                <a:gd name="connsiteX32" fmla="*/ 161270 w 1002641"/>
                <a:gd name="connsiteY32" fmla="*/ 443617 h 1090120"/>
                <a:gd name="connsiteX33" fmla="*/ 187661 w 1002641"/>
                <a:gd name="connsiteY33" fmla="*/ 437633 h 1090120"/>
                <a:gd name="connsiteX34" fmla="*/ 208853 w 1002641"/>
                <a:gd name="connsiteY34" fmla="*/ 336287 h 1090120"/>
                <a:gd name="connsiteX35" fmla="*/ 427999 w 1002641"/>
                <a:gd name="connsiteY35" fmla="*/ 235248 h 1090120"/>
                <a:gd name="connsiteX36" fmla="*/ 353719 w 1002641"/>
                <a:gd name="connsiteY36" fmla="*/ 250114 h 1090120"/>
                <a:gd name="connsiteX37" fmla="*/ 277403 w 1002641"/>
                <a:gd name="connsiteY37" fmla="*/ 276821 h 1090120"/>
                <a:gd name="connsiteX38" fmla="*/ 239164 w 1002641"/>
                <a:gd name="connsiteY38" fmla="*/ 400196 h 1090120"/>
                <a:gd name="connsiteX39" fmla="*/ 235203 w 1002641"/>
                <a:gd name="connsiteY39" fmla="*/ 426854 h 1090120"/>
                <a:gd name="connsiteX40" fmla="*/ 242759 w 1002641"/>
                <a:gd name="connsiteY40" fmla="*/ 425141 h 1090120"/>
                <a:gd name="connsiteX41" fmla="*/ 336288 w 1002641"/>
                <a:gd name="connsiteY41" fmla="*/ 411190 h 1090120"/>
                <a:gd name="connsiteX42" fmla="*/ 405017 w 1002641"/>
                <a:gd name="connsiteY42" fmla="*/ 405327 h 1090120"/>
                <a:gd name="connsiteX43" fmla="*/ 417675 w 1002641"/>
                <a:gd name="connsiteY43" fmla="*/ 288156 h 1090120"/>
                <a:gd name="connsiteX44" fmla="*/ 339286 w 1002641"/>
                <a:gd name="connsiteY44" fmla="*/ 98871 h 1090120"/>
                <a:gd name="connsiteX45" fmla="*/ 271008 w 1002641"/>
                <a:gd name="connsiteY45" fmla="*/ 135931 h 1090120"/>
                <a:gd name="connsiteX46" fmla="*/ 110883 w 1002641"/>
                <a:gd name="connsiteY46" fmla="*/ 312239 h 1090120"/>
                <a:gd name="connsiteX47" fmla="*/ 100891 w 1002641"/>
                <a:gd name="connsiteY47" fmla="*/ 337635 h 1090120"/>
                <a:gd name="connsiteX48" fmla="*/ 161270 w 1002641"/>
                <a:gd name="connsiteY48" fmla="*/ 288339 h 1090120"/>
                <a:gd name="connsiteX49" fmla="*/ 242758 w 1002641"/>
                <a:gd name="connsiteY49" fmla="*/ 243048 h 1090120"/>
                <a:gd name="connsiteX50" fmla="*/ 242973 w 1002641"/>
                <a:gd name="connsiteY50" fmla="*/ 242969 h 1090120"/>
                <a:gd name="connsiteX51" fmla="*/ 243050 w 1002641"/>
                <a:gd name="connsiteY51" fmla="*/ 242758 h 1090120"/>
                <a:gd name="connsiteX52" fmla="*/ 288341 w 1002641"/>
                <a:gd name="connsiteY52" fmla="*/ 161270 h 1090120"/>
                <a:gd name="connsiteX53" fmla="*/ 616486 w 1002641"/>
                <a:gd name="connsiteY53" fmla="*/ 57165 h 1090120"/>
                <a:gd name="connsiteX54" fmla="*/ 635138 w 1002641"/>
                <a:gd name="connsiteY54" fmla="*/ 94035 h 1090120"/>
                <a:gd name="connsiteX55" fmla="*/ 662518 w 1002641"/>
                <a:gd name="connsiteY55" fmla="*/ 180392 h 1090120"/>
                <a:gd name="connsiteX56" fmla="*/ 663951 w 1002641"/>
                <a:gd name="connsiteY56" fmla="*/ 187735 h 1090120"/>
                <a:gd name="connsiteX57" fmla="*/ 764931 w 1002641"/>
                <a:gd name="connsiteY57" fmla="*/ 208851 h 1090120"/>
                <a:gd name="connsiteX58" fmla="*/ 797122 w 1002641"/>
                <a:gd name="connsiteY58" fmla="*/ 220621 h 1090120"/>
                <a:gd name="connsiteX59" fmla="*/ 792002 w 1002641"/>
                <a:gd name="connsiteY59" fmla="*/ 210513 h 1090120"/>
                <a:gd name="connsiteX60" fmla="*/ 677547 w 1002641"/>
                <a:gd name="connsiteY60" fmla="*/ 84547 h 1090120"/>
                <a:gd name="connsiteX61" fmla="*/ 621784 w 1002641"/>
                <a:gd name="connsiteY61" fmla="*/ 57699 h 1090120"/>
                <a:gd name="connsiteX62" fmla="*/ 484734 w 1002641"/>
                <a:gd name="connsiteY62" fmla="*/ 57165 h 1090120"/>
                <a:gd name="connsiteX63" fmla="*/ 479438 w 1002641"/>
                <a:gd name="connsiteY63" fmla="*/ 57699 h 1090120"/>
                <a:gd name="connsiteX64" fmla="*/ 423675 w 1002641"/>
                <a:gd name="connsiteY64" fmla="*/ 84547 h 1090120"/>
                <a:gd name="connsiteX65" fmla="*/ 309220 w 1002641"/>
                <a:gd name="connsiteY65" fmla="*/ 210513 h 1090120"/>
                <a:gd name="connsiteX66" fmla="*/ 304100 w 1002641"/>
                <a:gd name="connsiteY66" fmla="*/ 220619 h 1090120"/>
                <a:gd name="connsiteX67" fmla="*/ 336287 w 1002641"/>
                <a:gd name="connsiteY67" fmla="*/ 208851 h 1090120"/>
                <a:gd name="connsiteX68" fmla="*/ 437270 w 1002641"/>
                <a:gd name="connsiteY68" fmla="*/ 187735 h 1090120"/>
                <a:gd name="connsiteX69" fmla="*/ 438702 w 1002641"/>
                <a:gd name="connsiteY69" fmla="*/ 180392 h 1090120"/>
                <a:gd name="connsiteX70" fmla="*/ 466083 w 1002641"/>
                <a:gd name="connsiteY70" fmla="*/ 94035 h 1090120"/>
                <a:gd name="connsiteX71" fmla="*/ 550610 w 1002641"/>
                <a:gd name="connsiteY71" fmla="*/ 50524 h 1090120"/>
                <a:gd name="connsiteX72" fmla="*/ 543004 w 1002641"/>
                <a:gd name="connsiteY72" fmla="*/ 51291 h 1090120"/>
                <a:gd name="connsiteX73" fmla="*/ 529728 w 1002641"/>
                <a:gd name="connsiteY73" fmla="*/ 57788 h 1090120"/>
                <a:gd name="connsiteX74" fmla="*/ 482802 w 1002641"/>
                <a:gd name="connsiteY74" fmla="*/ 170236 h 1090120"/>
                <a:gd name="connsiteX75" fmla="*/ 479933 w 1002641"/>
                <a:gd name="connsiteY75" fmla="*/ 184503 h 1090120"/>
                <a:gd name="connsiteX76" fmla="*/ 550609 w 1002641"/>
                <a:gd name="connsiteY76" fmla="*/ 179703 h 1090120"/>
                <a:gd name="connsiteX77" fmla="*/ 621287 w 1002641"/>
                <a:gd name="connsiteY77" fmla="*/ 184503 h 1090120"/>
                <a:gd name="connsiteX78" fmla="*/ 618418 w 1002641"/>
                <a:gd name="connsiteY78" fmla="*/ 170236 h 1090120"/>
                <a:gd name="connsiteX79" fmla="*/ 571492 w 1002641"/>
                <a:gd name="connsiteY79" fmla="*/ 57788 h 1090120"/>
                <a:gd name="connsiteX80" fmla="*/ 558216 w 1002641"/>
                <a:gd name="connsiteY80" fmla="*/ 51291 h 1090120"/>
                <a:gd name="connsiteX81" fmla="*/ 550610 w 1002641"/>
                <a:gd name="connsiteY81" fmla="*/ 0 h 1090120"/>
                <a:gd name="connsiteX82" fmla="*/ 550611 w 1002641"/>
                <a:gd name="connsiteY82" fmla="*/ 0 h 1090120"/>
                <a:gd name="connsiteX83" fmla="*/ 550613 w 1002641"/>
                <a:gd name="connsiteY83" fmla="*/ 0 h 1090120"/>
                <a:gd name="connsiteX84" fmla="*/ 661577 w 1002641"/>
                <a:gd name="connsiteY84" fmla="*/ 11186 h 1090120"/>
                <a:gd name="connsiteX85" fmla="*/ 975487 w 1002641"/>
                <a:gd name="connsiteY85" fmla="*/ 200371 h 1090120"/>
                <a:gd name="connsiteX86" fmla="*/ 1002641 w 1002641"/>
                <a:gd name="connsiteY86" fmla="*/ 239556 h 1090120"/>
                <a:gd name="connsiteX87" fmla="*/ 955980 w 1002641"/>
                <a:gd name="connsiteY87" fmla="*/ 263892 h 1090120"/>
                <a:gd name="connsiteX88" fmla="*/ 920782 w 1002641"/>
                <a:gd name="connsiteY88" fmla="*/ 214363 h 1090120"/>
                <a:gd name="connsiteX89" fmla="*/ 830212 w 1002641"/>
                <a:gd name="connsiteY89" fmla="*/ 135931 h 1090120"/>
                <a:gd name="connsiteX90" fmla="*/ 761937 w 1002641"/>
                <a:gd name="connsiteY90" fmla="*/ 98872 h 1090120"/>
                <a:gd name="connsiteX91" fmla="*/ 812881 w 1002641"/>
                <a:gd name="connsiteY91" fmla="*/ 161270 h 1090120"/>
                <a:gd name="connsiteX92" fmla="*/ 858172 w 1002641"/>
                <a:gd name="connsiteY92" fmla="*/ 242758 h 1090120"/>
                <a:gd name="connsiteX93" fmla="*/ 858250 w 1002641"/>
                <a:gd name="connsiteY93" fmla="*/ 242971 h 1090120"/>
                <a:gd name="connsiteX94" fmla="*/ 858460 w 1002641"/>
                <a:gd name="connsiteY94" fmla="*/ 243048 h 1090120"/>
                <a:gd name="connsiteX95" fmla="*/ 924833 w 1002641"/>
                <a:gd name="connsiteY95" fmla="*/ 279938 h 1090120"/>
                <a:gd name="connsiteX96" fmla="*/ 837143 w 1002641"/>
                <a:gd name="connsiteY96" fmla="*/ 314596 h 1090120"/>
                <a:gd name="connsiteX97" fmla="*/ 835682 w 1002641"/>
                <a:gd name="connsiteY97" fmla="*/ 315096 h 1090120"/>
                <a:gd name="connsiteX98" fmla="*/ 823820 w 1002641"/>
                <a:gd name="connsiteY98" fmla="*/ 276823 h 1090120"/>
                <a:gd name="connsiteX99" fmla="*/ 747499 w 1002641"/>
                <a:gd name="connsiteY99" fmla="*/ 250114 h 1090120"/>
                <a:gd name="connsiteX100" fmla="*/ 673222 w 1002641"/>
                <a:gd name="connsiteY100" fmla="*/ 235249 h 1090120"/>
                <a:gd name="connsiteX101" fmla="*/ 683545 w 1002641"/>
                <a:gd name="connsiteY101" fmla="*/ 288156 h 1090120"/>
                <a:gd name="connsiteX102" fmla="*/ 692162 w 1002641"/>
                <a:gd name="connsiteY102" fmla="*/ 367916 h 1090120"/>
                <a:gd name="connsiteX103" fmla="*/ 648320 w 1002641"/>
                <a:gd name="connsiteY103" fmla="*/ 388170 h 1090120"/>
                <a:gd name="connsiteX104" fmla="*/ 647937 w 1002641"/>
                <a:gd name="connsiteY104" fmla="*/ 377647 h 1090120"/>
                <a:gd name="connsiteX105" fmla="*/ 630564 w 1002641"/>
                <a:gd name="connsiteY105" fmla="*/ 230628 h 1090120"/>
                <a:gd name="connsiteX106" fmla="*/ 630371 w 1002641"/>
                <a:gd name="connsiteY106" fmla="*/ 229670 h 1090120"/>
                <a:gd name="connsiteX107" fmla="*/ 550609 w 1002641"/>
                <a:gd name="connsiteY107" fmla="*/ 224486 h 1090120"/>
                <a:gd name="connsiteX108" fmla="*/ 470849 w 1002641"/>
                <a:gd name="connsiteY108" fmla="*/ 229670 h 1090120"/>
                <a:gd name="connsiteX109" fmla="*/ 470656 w 1002641"/>
                <a:gd name="connsiteY109" fmla="*/ 230628 h 1090120"/>
                <a:gd name="connsiteX110" fmla="*/ 453283 w 1002641"/>
                <a:gd name="connsiteY110" fmla="*/ 377647 h 1090120"/>
                <a:gd name="connsiteX111" fmla="*/ 452397 w 1002641"/>
                <a:gd name="connsiteY111" fmla="*/ 402020 h 1090120"/>
                <a:gd name="connsiteX112" fmla="*/ 550610 w 1002641"/>
                <a:gd name="connsiteY112" fmla="*/ 399300 h 1090120"/>
                <a:gd name="connsiteX113" fmla="*/ 622277 w 1002641"/>
                <a:gd name="connsiteY113" fmla="*/ 401285 h 1090120"/>
                <a:gd name="connsiteX114" fmla="*/ 552607 w 1002641"/>
                <a:gd name="connsiteY114" fmla="*/ 444489 h 1090120"/>
                <a:gd name="connsiteX115" fmla="*/ 549647 w 1002641"/>
                <a:gd name="connsiteY115" fmla="*/ 446967 h 1090120"/>
                <a:gd name="connsiteX116" fmla="*/ 450689 w 1002641"/>
                <a:gd name="connsiteY116" fmla="*/ 449023 h 1090120"/>
                <a:gd name="connsiteX117" fmla="*/ 447123 w 1002641"/>
                <a:gd name="connsiteY117" fmla="*/ 547121 h 1090120"/>
                <a:gd name="connsiteX118" fmla="*/ 446559 w 1002641"/>
                <a:gd name="connsiteY118" fmla="*/ 547772 h 1090120"/>
                <a:gd name="connsiteX119" fmla="*/ 413857 w 1002641"/>
                <a:gd name="connsiteY119" fmla="*/ 601959 h 1090120"/>
                <a:gd name="connsiteX120" fmla="*/ 402239 w 1002641"/>
                <a:gd name="connsiteY120" fmla="*/ 631881 h 1090120"/>
                <a:gd name="connsiteX121" fmla="*/ 399428 w 1002641"/>
                <a:gd name="connsiteY121" fmla="*/ 550609 h 1090120"/>
                <a:gd name="connsiteX122" fmla="*/ 402838 w 1002641"/>
                <a:gd name="connsiteY122" fmla="*/ 452022 h 1090120"/>
                <a:gd name="connsiteX123" fmla="*/ 354835 w 1002641"/>
                <a:gd name="connsiteY123" fmla="*/ 455093 h 1090120"/>
                <a:gd name="connsiteX124" fmla="*/ 269399 w 1002641"/>
                <a:gd name="connsiteY124" fmla="*/ 464650 h 1090120"/>
                <a:gd name="connsiteX125" fmla="*/ 228555 w 1002641"/>
                <a:gd name="connsiteY125" fmla="*/ 471596 h 1090120"/>
                <a:gd name="connsiteX126" fmla="*/ 228261 w 1002641"/>
                <a:gd name="connsiteY126" fmla="*/ 473579 h 1090120"/>
                <a:gd name="connsiteX127" fmla="*/ 224503 w 1002641"/>
                <a:gd name="connsiteY127" fmla="*/ 550609 h 1090120"/>
                <a:gd name="connsiteX128" fmla="*/ 228261 w 1002641"/>
                <a:gd name="connsiteY128" fmla="*/ 627639 h 1090120"/>
                <a:gd name="connsiteX129" fmla="*/ 228555 w 1002641"/>
                <a:gd name="connsiteY129" fmla="*/ 629621 h 1090120"/>
                <a:gd name="connsiteX130" fmla="*/ 269399 w 1002641"/>
                <a:gd name="connsiteY130" fmla="*/ 636567 h 1090120"/>
                <a:gd name="connsiteX131" fmla="*/ 354835 w 1002641"/>
                <a:gd name="connsiteY131" fmla="*/ 646124 h 1090120"/>
                <a:gd name="connsiteX132" fmla="*/ 395693 w 1002641"/>
                <a:gd name="connsiteY132" fmla="*/ 648739 h 1090120"/>
                <a:gd name="connsiteX133" fmla="*/ 392583 w 1002641"/>
                <a:gd name="connsiteY133" fmla="*/ 656750 h 1090120"/>
                <a:gd name="connsiteX134" fmla="*/ 384743 w 1002641"/>
                <a:gd name="connsiteY134" fmla="*/ 694161 h 1090120"/>
                <a:gd name="connsiteX135" fmla="*/ 336288 w 1002641"/>
                <a:gd name="connsiteY135" fmla="*/ 690027 h 1090120"/>
                <a:gd name="connsiteX136" fmla="*/ 242759 w 1002641"/>
                <a:gd name="connsiteY136" fmla="*/ 676077 h 1090120"/>
                <a:gd name="connsiteX137" fmla="*/ 235203 w 1002641"/>
                <a:gd name="connsiteY137" fmla="*/ 674363 h 1090120"/>
                <a:gd name="connsiteX138" fmla="*/ 239164 w 1002641"/>
                <a:gd name="connsiteY138" fmla="*/ 701022 h 1090120"/>
                <a:gd name="connsiteX139" fmla="*/ 277402 w 1002641"/>
                <a:gd name="connsiteY139" fmla="*/ 824395 h 1090120"/>
                <a:gd name="connsiteX140" fmla="*/ 353719 w 1002641"/>
                <a:gd name="connsiteY140" fmla="*/ 851102 h 1090120"/>
                <a:gd name="connsiteX141" fmla="*/ 390540 w 1002641"/>
                <a:gd name="connsiteY141" fmla="*/ 858471 h 1090120"/>
                <a:gd name="connsiteX142" fmla="*/ 400843 w 1002641"/>
                <a:gd name="connsiteY142" fmla="*/ 905867 h 1090120"/>
                <a:gd name="connsiteX143" fmla="*/ 336287 w 1002641"/>
                <a:gd name="connsiteY143" fmla="*/ 892368 h 1090120"/>
                <a:gd name="connsiteX144" fmla="*/ 304100 w 1002641"/>
                <a:gd name="connsiteY144" fmla="*/ 880599 h 1090120"/>
                <a:gd name="connsiteX145" fmla="*/ 309220 w 1002641"/>
                <a:gd name="connsiteY145" fmla="*/ 890705 h 1090120"/>
                <a:gd name="connsiteX146" fmla="*/ 423675 w 1002641"/>
                <a:gd name="connsiteY146" fmla="*/ 1016671 h 1090120"/>
                <a:gd name="connsiteX147" fmla="*/ 447077 w 1002641"/>
                <a:gd name="connsiteY147" fmla="*/ 1027938 h 1090120"/>
                <a:gd name="connsiteX148" fmla="*/ 452970 w 1002641"/>
                <a:gd name="connsiteY148" fmla="*/ 1041672 h 1090120"/>
                <a:gd name="connsiteX149" fmla="*/ 443616 w 1002641"/>
                <a:gd name="connsiteY149" fmla="*/ 1065036 h 1090120"/>
                <a:gd name="connsiteX150" fmla="*/ 443893 w 1002641"/>
                <a:gd name="connsiteY150" fmla="*/ 1090120 h 1090120"/>
                <a:gd name="connsiteX151" fmla="*/ 361292 w 1002641"/>
                <a:gd name="connsiteY151" fmla="*/ 1067807 h 1090120"/>
                <a:gd name="connsiteX152" fmla="*/ 11187 w 1002641"/>
                <a:gd name="connsiteY152" fmla="*/ 661576 h 1090120"/>
                <a:gd name="connsiteX153" fmla="*/ 3 w 1002641"/>
                <a:gd name="connsiteY153" fmla="*/ 550630 h 1090120"/>
                <a:gd name="connsiteX154" fmla="*/ 0 w 1002641"/>
                <a:gd name="connsiteY154" fmla="*/ 550609 h 1090120"/>
                <a:gd name="connsiteX155" fmla="*/ 0 w 1002641"/>
                <a:gd name="connsiteY155" fmla="*/ 550608 h 1090120"/>
                <a:gd name="connsiteX156" fmla="*/ 3 w 1002641"/>
                <a:gd name="connsiteY156" fmla="*/ 550589 h 1090120"/>
                <a:gd name="connsiteX157" fmla="*/ 11187 w 1002641"/>
                <a:gd name="connsiteY157" fmla="*/ 439642 h 1090120"/>
                <a:gd name="connsiteX158" fmla="*/ 550610 w 1002641"/>
                <a:gd name="connsiteY158" fmla="*/ 0 h 10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002641" h="1090120">
                  <a:moveTo>
                    <a:pt x="100891" y="763583"/>
                  </a:moveTo>
                  <a:lnTo>
                    <a:pt x="110883" y="788979"/>
                  </a:lnTo>
                  <a:cubicBezTo>
                    <a:pt x="149375" y="859838"/>
                    <a:pt x="204496" y="920353"/>
                    <a:pt x="271008" y="965287"/>
                  </a:cubicBezTo>
                  <a:lnTo>
                    <a:pt x="339286" y="1002348"/>
                  </a:lnTo>
                  <a:lnTo>
                    <a:pt x="288341" y="939949"/>
                  </a:lnTo>
                  <a:cubicBezTo>
                    <a:pt x="271561" y="915038"/>
                    <a:pt x="256381" y="887753"/>
                    <a:pt x="243050" y="858460"/>
                  </a:cubicBezTo>
                  <a:lnTo>
                    <a:pt x="242973" y="858249"/>
                  </a:lnTo>
                  <a:lnTo>
                    <a:pt x="242758" y="858170"/>
                  </a:lnTo>
                  <a:cubicBezTo>
                    <a:pt x="213466" y="844839"/>
                    <a:pt x="186180" y="829660"/>
                    <a:pt x="161270" y="812879"/>
                  </a:cubicBezTo>
                  <a:close/>
                  <a:moveTo>
                    <a:pt x="54915" y="615401"/>
                  </a:moveTo>
                  <a:lnTo>
                    <a:pt x="55061" y="616333"/>
                  </a:lnTo>
                  <a:cubicBezTo>
                    <a:pt x="75275" y="680022"/>
                    <a:pt x="124285" y="736949"/>
                    <a:pt x="192937" y="781211"/>
                  </a:cubicBezTo>
                  <a:lnTo>
                    <a:pt x="220086" y="795653"/>
                  </a:lnTo>
                  <a:lnTo>
                    <a:pt x="208853" y="764931"/>
                  </a:lnTo>
                  <a:lnTo>
                    <a:pt x="187661" y="663584"/>
                  </a:lnTo>
                  <a:lnTo>
                    <a:pt x="161270" y="657600"/>
                  </a:lnTo>
                  <a:cubicBezTo>
                    <a:pt x="136360" y="650755"/>
                    <a:pt x="113825" y="643257"/>
                    <a:pt x="94035" y="635207"/>
                  </a:cubicBezTo>
                  <a:close/>
                  <a:moveTo>
                    <a:pt x="184505" y="479921"/>
                  </a:moveTo>
                  <a:lnTo>
                    <a:pt x="133546" y="492650"/>
                  </a:lnTo>
                  <a:cubicBezTo>
                    <a:pt x="97392" y="503680"/>
                    <a:pt x="71266" y="516221"/>
                    <a:pt x="57866" y="529717"/>
                  </a:cubicBezTo>
                  <a:lnTo>
                    <a:pt x="50951" y="543856"/>
                  </a:lnTo>
                  <a:lnTo>
                    <a:pt x="50525" y="550609"/>
                  </a:lnTo>
                  <a:lnTo>
                    <a:pt x="50951" y="557362"/>
                  </a:lnTo>
                  <a:lnTo>
                    <a:pt x="57866" y="571500"/>
                  </a:lnTo>
                  <a:cubicBezTo>
                    <a:pt x="71266" y="584996"/>
                    <a:pt x="97392" y="597537"/>
                    <a:pt x="133546" y="608567"/>
                  </a:cubicBezTo>
                  <a:lnTo>
                    <a:pt x="184505" y="621297"/>
                  </a:lnTo>
                  <a:lnTo>
                    <a:pt x="179705" y="550609"/>
                  </a:lnTo>
                  <a:close/>
                  <a:moveTo>
                    <a:pt x="220087" y="305563"/>
                  </a:moveTo>
                  <a:lnTo>
                    <a:pt x="192937" y="320005"/>
                  </a:lnTo>
                  <a:cubicBezTo>
                    <a:pt x="124285" y="364268"/>
                    <a:pt x="75275" y="421194"/>
                    <a:pt x="55061" y="484883"/>
                  </a:cubicBezTo>
                  <a:lnTo>
                    <a:pt x="54915" y="485816"/>
                  </a:lnTo>
                  <a:lnTo>
                    <a:pt x="94035" y="466010"/>
                  </a:lnTo>
                  <a:cubicBezTo>
                    <a:pt x="113825" y="457960"/>
                    <a:pt x="136360" y="450462"/>
                    <a:pt x="161270" y="443617"/>
                  </a:cubicBezTo>
                  <a:lnTo>
                    <a:pt x="187661" y="437633"/>
                  </a:lnTo>
                  <a:lnTo>
                    <a:pt x="208853" y="336287"/>
                  </a:lnTo>
                  <a:close/>
                  <a:moveTo>
                    <a:pt x="427999" y="235248"/>
                  </a:moveTo>
                  <a:lnTo>
                    <a:pt x="353719" y="250114"/>
                  </a:lnTo>
                  <a:lnTo>
                    <a:pt x="277403" y="276821"/>
                  </a:lnTo>
                  <a:lnTo>
                    <a:pt x="239164" y="400196"/>
                  </a:lnTo>
                  <a:lnTo>
                    <a:pt x="235203" y="426854"/>
                  </a:lnTo>
                  <a:lnTo>
                    <a:pt x="242759" y="425141"/>
                  </a:lnTo>
                  <a:cubicBezTo>
                    <a:pt x="272051" y="419702"/>
                    <a:pt x="303350" y="415019"/>
                    <a:pt x="336288" y="411190"/>
                  </a:cubicBezTo>
                  <a:lnTo>
                    <a:pt x="405017" y="405327"/>
                  </a:lnTo>
                  <a:lnTo>
                    <a:pt x="417675" y="288156"/>
                  </a:lnTo>
                  <a:close/>
                  <a:moveTo>
                    <a:pt x="339286" y="98871"/>
                  </a:moveTo>
                  <a:lnTo>
                    <a:pt x="271008" y="135931"/>
                  </a:lnTo>
                  <a:cubicBezTo>
                    <a:pt x="204496" y="180865"/>
                    <a:pt x="149375" y="241380"/>
                    <a:pt x="110883" y="312239"/>
                  </a:cubicBezTo>
                  <a:lnTo>
                    <a:pt x="100891" y="337635"/>
                  </a:lnTo>
                  <a:lnTo>
                    <a:pt x="161270" y="288339"/>
                  </a:lnTo>
                  <a:cubicBezTo>
                    <a:pt x="186180" y="271559"/>
                    <a:pt x="213466" y="256379"/>
                    <a:pt x="242758" y="243048"/>
                  </a:cubicBezTo>
                  <a:lnTo>
                    <a:pt x="242973" y="242969"/>
                  </a:lnTo>
                  <a:lnTo>
                    <a:pt x="243050" y="242758"/>
                  </a:lnTo>
                  <a:cubicBezTo>
                    <a:pt x="256381" y="213466"/>
                    <a:pt x="271561" y="186180"/>
                    <a:pt x="288341" y="161270"/>
                  </a:cubicBezTo>
                  <a:close/>
                  <a:moveTo>
                    <a:pt x="616486" y="57165"/>
                  </a:moveTo>
                  <a:lnTo>
                    <a:pt x="635138" y="94035"/>
                  </a:lnTo>
                  <a:cubicBezTo>
                    <a:pt x="645191" y="118773"/>
                    <a:pt x="654384" y="147798"/>
                    <a:pt x="662518" y="180392"/>
                  </a:cubicBezTo>
                  <a:lnTo>
                    <a:pt x="663951" y="187735"/>
                  </a:lnTo>
                  <a:lnTo>
                    <a:pt x="764931" y="208851"/>
                  </a:lnTo>
                  <a:lnTo>
                    <a:pt x="797122" y="220621"/>
                  </a:lnTo>
                  <a:lnTo>
                    <a:pt x="792002" y="210513"/>
                  </a:lnTo>
                  <a:cubicBezTo>
                    <a:pt x="760420" y="156618"/>
                    <a:pt x="721439" y="113342"/>
                    <a:pt x="677547" y="84547"/>
                  </a:cubicBezTo>
                  <a:lnTo>
                    <a:pt x="621784" y="57699"/>
                  </a:lnTo>
                  <a:close/>
                  <a:moveTo>
                    <a:pt x="484734" y="57165"/>
                  </a:moveTo>
                  <a:lnTo>
                    <a:pt x="479438" y="57699"/>
                  </a:lnTo>
                  <a:lnTo>
                    <a:pt x="423675" y="84547"/>
                  </a:lnTo>
                  <a:cubicBezTo>
                    <a:pt x="379783" y="113342"/>
                    <a:pt x="340802" y="156618"/>
                    <a:pt x="309220" y="210513"/>
                  </a:cubicBezTo>
                  <a:lnTo>
                    <a:pt x="304100" y="220619"/>
                  </a:lnTo>
                  <a:lnTo>
                    <a:pt x="336287" y="208851"/>
                  </a:lnTo>
                  <a:lnTo>
                    <a:pt x="437270" y="187735"/>
                  </a:lnTo>
                  <a:lnTo>
                    <a:pt x="438702" y="180392"/>
                  </a:lnTo>
                  <a:cubicBezTo>
                    <a:pt x="446836" y="147798"/>
                    <a:pt x="456029" y="118773"/>
                    <a:pt x="466083" y="94035"/>
                  </a:cubicBezTo>
                  <a:close/>
                  <a:moveTo>
                    <a:pt x="550610" y="50524"/>
                  </a:moveTo>
                  <a:lnTo>
                    <a:pt x="543004" y="51291"/>
                  </a:lnTo>
                  <a:lnTo>
                    <a:pt x="529728" y="57788"/>
                  </a:lnTo>
                  <a:cubicBezTo>
                    <a:pt x="512022" y="75378"/>
                    <a:pt x="495962" y="114893"/>
                    <a:pt x="482802" y="170236"/>
                  </a:cubicBezTo>
                  <a:lnTo>
                    <a:pt x="479933" y="184503"/>
                  </a:lnTo>
                  <a:lnTo>
                    <a:pt x="550609" y="179703"/>
                  </a:lnTo>
                  <a:lnTo>
                    <a:pt x="621287" y="184503"/>
                  </a:lnTo>
                  <a:lnTo>
                    <a:pt x="618418" y="170236"/>
                  </a:lnTo>
                  <a:cubicBezTo>
                    <a:pt x="605258" y="114893"/>
                    <a:pt x="589198" y="75378"/>
                    <a:pt x="571492" y="57788"/>
                  </a:cubicBezTo>
                  <a:lnTo>
                    <a:pt x="558216" y="51291"/>
                  </a:lnTo>
                  <a:close/>
                  <a:moveTo>
                    <a:pt x="550610" y="0"/>
                  </a:moveTo>
                  <a:lnTo>
                    <a:pt x="550611" y="0"/>
                  </a:lnTo>
                  <a:lnTo>
                    <a:pt x="550613" y="0"/>
                  </a:lnTo>
                  <a:lnTo>
                    <a:pt x="661577" y="11186"/>
                  </a:lnTo>
                  <a:cubicBezTo>
                    <a:pt x="787029" y="36858"/>
                    <a:pt x="896939" y="105193"/>
                    <a:pt x="975487" y="200371"/>
                  </a:cubicBezTo>
                  <a:lnTo>
                    <a:pt x="1002641" y="239556"/>
                  </a:lnTo>
                  <a:lnTo>
                    <a:pt x="955980" y="263892"/>
                  </a:lnTo>
                  <a:lnTo>
                    <a:pt x="920782" y="214363"/>
                  </a:lnTo>
                  <a:cubicBezTo>
                    <a:pt x="893876" y="184760"/>
                    <a:pt x="863468" y="158398"/>
                    <a:pt x="830212" y="135931"/>
                  </a:cubicBezTo>
                  <a:lnTo>
                    <a:pt x="761937" y="98872"/>
                  </a:lnTo>
                  <a:lnTo>
                    <a:pt x="812881" y="161270"/>
                  </a:lnTo>
                  <a:cubicBezTo>
                    <a:pt x="829661" y="186180"/>
                    <a:pt x="844841" y="213466"/>
                    <a:pt x="858172" y="242758"/>
                  </a:cubicBezTo>
                  <a:lnTo>
                    <a:pt x="858250" y="242971"/>
                  </a:lnTo>
                  <a:lnTo>
                    <a:pt x="858460" y="243048"/>
                  </a:lnTo>
                  <a:lnTo>
                    <a:pt x="924833" y="279938"/>
                  </a:lnTo>
                  <a:lnTo>
                    <a:pt x="837143" y="314596"/>
                  </a:lnTo>
                  <a:lnTo>
                    <a:pt x="835682" y="315096"/>
                  </a:lnTo>
                  <a:lnTo>
                    <a:pt x="823820" y="276823"/>
                  </a:lnTo>
                  <a:lnTo>
                    <a:pt x="747499" y="250114"/>
                  </a:lnTo>
                  <a:lnTo>
                    <a:pt x="673222" y="235249"/>
                  </a:lnTo>
                  <a:lnTo>
                    <a:pt x="683545" y="288156"/>
                  </a:lnTo>
                  <a:lnTo>
                    <a:pt x="692162" y="367916"/>
                  </a:lnTo>
                  <a:lnTo>
                    <a:pt x="648320" y="388170"/>
                  </a:lnTo>
                  <a:lnTo>
                    <a:pt x="647937" y="377647"/>
                  </a:lnTo>
                  <a:cubicBezTo>
                    <a:pt x="643870" y="323714"/>
                    <a:pt x="637954" y="274106"/>
                    <a:pt x="630564" y="230628"/>
                  </a:cubicBezTo>
                  <a:lnTo>
                    <a:pt x="630371" y="229670"/>
                  </a:lnTo>
                  <a:lnTo>
                    <a:pt x="550609" y="224486"/>
                  </a:lnTo>
                  <a:lnTo>
                    <a:pt x="470849" y="229670"/>
                  </a:lnTo>
                  <a:lnTo>
                    <a:pt x="470656" y="230628"/>
                  </a:lnTo>
                  <a:cubicBezTo>
                    <a:pt x="463266" y="274106"/>
                    <a:pt x="457351" y="323714"/>
                    <a:pt x="453283" y="377647"/>
                  </a:cubicBezTo>
                  <a:lnTo>
                    <a:pt x="452397" y="402020"/>
                  </a:lnTo>
                  <a:lnTo>
                    <a:pt x="550610" y="399300"/>
                  </a:lnTo>
                  <a:lnTo>
                    <a:pt x="622277" y="401285"/>
                  </a:lnTo>
                  <a:lnTo>
                    <a:pt x="552607" y="444489"/>
                  </a:lnTo>
                  <a:lnTo>
                    <a:pt x="549647" y="446967"/>
                  </a:lnTo>
                  <a:lnTo>
                    <a:pt x="450689" y="449023"/>
                  </a:lnTo>
                  <a:lnTo>
                    <a:pt x="447123" y="547121"/>
                  </a:lnTo>
                  <a:lnTo>
                    <a:pt x="446559" y="547772"/>
                  </a:lnTo>
                  <a:cubicBezTo>
                    <a:pt x="433577" y="565643"/>
                    <a:pt x="422765" y="583751"/>
                    <a:pt x="413857" y="601959"/>
                  </a:cubicBezTo>
                  <a:lnTo>
                    <a:pt x="402239" y="631881"/>
                  </a:lnTo>
                  <a:lnTo>
                    <a:pt x="399428" y="550609"/>
                  </a:lnTo>
                  <a:lnTo>
                    <a:pt x="402838" y="452022"/>
                  </a:lnTo>
                  <a:lnTo>
                    <a:pt x="354835" y="455093"/>
                  </a:lnTo>
                  <a:cubicBezTo>
                    <a:pt x="324748" y="457716"/>
                    <a:pt x="296157" y="460925"/>
                    <a:pt x="269399" y="464650"/>
                  </a:cubicBezTo>
                  <a:lnTo>
                    <a:pt x="228555" y="471596"/>
                  </a:lnTo>
                  <a:lnTo>
                    <a:pt x="228261" y="473579"/>
                  </a:lnTo>
                  <a:cubicBezTo>
                    <a:pt x="225786" y="498696"/>
                    <a:pt x="224503" y="524420"/>
                    <a:pt x="224503" y="550609"/>
                  </a:cubicBezTo>
                  <a:cubicBezTo>
                    <a:pt x="224503" y="576798"/>
                    <a:pt x="225786" y="602523"/>
                    <a:pt x="228261" y="627639"/>
                  </a:cubicBezTo>
                  <a:lnTo>
                    <a:pt x="228555" y="629621"/>
                  </a:lnTo>
                  <a:lnTo>
                    <a:pt x="269399" y="636567"/>
                  </a:lnTo>
                  <a:cubicBezTo>
                    <a:pt x="296157" y="640293"/>
                    <a:pt x="324748" y="643502"/>
                    <a:pt x="354835" y="646124"/>
                  </a:cubicBezTo>
                  <a:lnTo>
                    <a:pt x="395693" y="648739"/>
                  </a:lnTo>
                  <a:lnTo>
                    <a:pt x="392583" y="656750"/>
                  </a:lnTo>
                  <a:lnTo>
                    <a:pt x="384743" y="694161"/>
                  </a:lnTo>
                  <a:lnTo>
                    <a:pt x="336288" y="690027"/>
                  </a:lnTo>
                  <a:cubicBezTo>
                    <a:pt x="303350" y="686199"/>
                    <a:pt x="272051" y="681515"/>
                    <a:pt x="242759" y="676077"/>
                  </a:cubicBezTo>
                  <a:lnTo>
                    <a:pt x="235203" y="674363"/>
                  </a:lnTo>
                  <a:lnTo>
                    <a:pt x="239164" y="701022"/>
                  </a:lnTo>
                  <a:lnTo>
                    <a:pt x="277402" y="824395"/>
                  </a:lnTo>
                  <a:lnTo>
                    <a:pt x="353719" y="851102"/>
                  </a:lnTo>
                  <a:lnTo>
                    <a:pt x="390540" y="858471"/>
                  </a:lnTo>
                  <a:lnTo>
                    <a:pt x="400843" y="905867"/>
                  </a:lnTo>
                  <a:lnTo>
                    <a:pt x="336287" y="892368"/>
                  </a:lnTo>
                  <a:lnTo>
                    <a:pt x="304100" y="880599"/>
                  </a:lnTo>
                  <a:lnTo>
                    <a:pt x="309220" y="890705"/>
                  </a:lnTo>
                  <a:cubicBezTo>
                    <a:pt x="340802" y="944601"/>
                    <a:pt x="379783" y="987876"/>
                    <a:pt x="423675" y="1016671"/>
                  </a:cubicBezTo>
                  <a:lnTo>
                    <a:pt x="447077" y="1027938"/>
                  </a:lnTo>
                  <a:lnTo>
                    <a:pt x="452970" y="1041672"/>
                  </a:lnTo>
                  <a:cubicBezTo>
                    <a:pt x="448151" y="1046319"/>
                    <a:pt x="445069" y="1054512"/>
                    <a:pt x="443616" y="1065036"/>
                  </a:cubicBezTo>
                  <a:lnTo>
                    <a:pt x="443893" y="1090120"/>
                  </a:lnTo>
                  <a:lnTo>
                    <a:pt x="361292" y="1067807"/>
                  </a:lnTo>
                  <a:cubicBezTo>
                    <a:pt x="184196" y="1002963"/>
                    <a:pt x="49694" y="849753"/>
                    <a:pt x="11187" y="661576"/>
                  </a:cubicBezTo>
                  <a:lnTo>
                    <a:pt x="3" y="550630"/>
                  </a:lnTo>
                  <a:lnTo>
                    <a:pt x="0" y="550609"/>
                  </a:lnTo>
                  <a:lnTo>
                    <a:pt x="0" y="550608"/>
                  </a:lnTo>
                  <a:lnTo>
                    <a:pt x="3" y="550589"/>
                  </a:lnTo>
                  <a:lnTo>
                    <a:pt x="11187" y="439642"/>
                  </a:lnTo>
                  <a:cubicBezTo>
                    <a:pt x="62530" y="188739"/>
                    <a:pt x="284529" y="0"/>
                    <a:pt x="55061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15" name="Shape 1163">
              <a:extLst>
                <a:ext uri="{FF2B5EF4-FFF2-40B4-BE49-F238E27FC236}">
                  <a16:creationId xmlns:a16="http://schemas.microsoft.com/office/drawing/2014/main" xmlns="" id="{641ADC23-B959-3546-82C6-3FD7DB087F26}"/>
                </a:ext>
              </a:extLst>
            </p:cNvPr>
            <p:cNvPicPr preferRelativeResize="0">
              <a:picLocks noChangeAspect="1"/>
            </p:cNvPicPr>
            <p:nvPr/>
          </p:nvPicPr>
          <p:blipFill rotWithShape="1">
            <a:blip r:embed="rId4">
              <a:alphaModFix/>
            </a:blip>
            <a:srcRect/>
            <a:stretch/>
          </p:blipFill>
          <p:spPr>
            <a:xfrm>
              <a:off x="10474535" y="2077656"/>
              <a:ext cx="698990" cy="902567"/>
            </a:xfrm>
            <a:prstGeom prst="rect">
              <a:avLst/>
            </a:prstGeom>
            <a:noFill/>
            <a:ln>
              <a:noFill/>
            </a:ln>
          </p:spPr>
        </p:pic>
      </p:grpSp>
      <p:grpSp>
        <p:nvGrpSpPr>
          <p:cNvPr id="155" name="Group 154">
            <a:extLst>
              <a:ext uri="{FF2B5EF4-FFF2-40B4-BE49-F238E27FC236}">
                <a16:creationId xmlns:a16="http://schemas.microsoft.com/office/drawing/2014/main" xmlns="" id="{57E1272B-A350-6148-8A28-87B12A541DEE}"/>
              </a:ext>
            </a:extLst>
          </p:cNvPr>
          <p:cNvGrpSpPr/>
          <p:nvPr/>
        </p:nvGrpSpPr>
        <p:grpSpPr>
          <a:xfrm>
            <a:off x="8977510" y="4440979"/>
            <a:ext cx="604562" cy="604562"/>
            <a:chOff x="8149405" y="4665213"/>
            <a:chExt cx="604562" cy="604562"/>
          </a:xfrm>
        </p:grpSpPr>
        <p:sp>
          <p:nvSpPr>
            <p:cNvPr id="156" name="Freeform 155">
              <a:extLst>
                <a:ext uri="{FF2B5EF4-FFF2-40B4-BE49-F238E27FC236}">
                  <a16:creationId xmlns:a16="http://schemas.microsoft.com/office/drawing/2014/main" xmlns="" id="{284D86E9-46B7-FA4E-8316-A228B85B525C}"/>
                </a:ext>
              </a:extLst>
            </p:cNvPr>
            <p:cNvSpPr>
              <a:spLocks noChangeAspect="1"/>
            </p:cNvSpPr>
            <p:nvPr/>
          </p:nvSpPr>
          <p:spPr>
            <a:xfrm rot="5400000">
              <a:off x="8149405" y="4665213"/>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57" name="Group 156">
              <a:extLst>
                <a:ext uri="{FF2B5EF4-FFF2-40B4-BE49-F238E27FC236}">
                  <a16:creationId xmlns:a16="http://schemas.microsoft.com/office/drawing/2014/main" xmlns="" id="{1D4F0321-E457-F34F-B180-2E3E68586517}"/>
                </a:ext>
              </a:extLst>
            </p:cNvPr>
            <p:cNvGrpSpPr>
              <a:grpSpLocks noChangeAspect="1"/>
            </p:cNvGrpSpPr>
            <p:nvPr/>
          </p:nvGrpSpPr>
          <p:grpSpPr>
            <a:xfrm>
              <a:off x="8286812" y="4776816"/>
              <a:ext cx="329748" cy="393554"/>
              <a:chOff x="3621637" y="178240"/>
              <a:chExt cx="912510" cy="1089078"/>
            </a:xfrm>
          </p:grpSpPr>
          <p:sp>
            <p:nvSpPr>
              <p:cNvPr id="158" name="Rounded Rectangle 157">
                <a:extLst>
                  <a:ext uri="{FF2B5EF4-FFF2-40B4-BE49-F238E27FC236}">
                    <a16:creationId xmlns:a16="http://schemas.microsoft.com/office/drawing/2014/main" xmlns="" id="{422C2B3B-DD0E-9B4F-B242-7FCE5C44FC91}"/>
                  </a:ext>
                </a:extLst>
              </p:cNvPr>
              <p:cNvSpPr/>
              <p:nvPr/>
            </p:nvSpPr>
            <p:spPr bwMode="auto">
              <a:xfrm>
                <a:off x="3621637" y="178240"/>
                <a:ext cx="912510" cy="1089078"/>
              </a:xfrm>
              <a:prstGeom prst="round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9" name="Oval 158">
                <a:extLst>
                  <a:ext uri="{FF2B5EF4-FFF2-40B4-BE49-F238E27FC236}">
                    <a16:creationId xmlns:a16="http://schemas.microsoft.com/office/drawing/2014/main" xmlns="" id="{86E20BCE-4853-914A-BE56-B708BE4A0AAB}"/>
                  </a:ext>
                </a:extLst>
              </p:cNvPr>
              <p:cNvSpPr>
                <a:spLocks noChangeAspect="1"/>
              </p:cNvSpPr>
              <p:nvPr/>
            </p:nvSpPr>
            <p:spPr bwMode="auto">
              <a:xfrm>
                <a:off x="3781224" y="418999"/>
                <a:ext cx="607560" cy="60756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0" name="Oval 159">
                <a:extLst>
                  <a:ext uri="{FF2B5EF4-FFF2-40B4-BE49-F238E27FC236}">
                    <a16:creationId xmlns:a16="http://schemas.microsoft.com/office/drawing/2014/main" xmlns="" id="{86897128-A30E-3347-8F79-50E182694B02}"/>
                  </a:ext>
                </a:extLst>
              </p:cNvPr>
              <p:cNvSpPr>
                <a:spLocks noChangeAspect="1"/>
              </p:cNvSpPr>
              <p:nvPr/>
            </p:nvSpPr>
            <p:spPr bwMode="auto">
              <a:xfrm>
                <a:off x="4280937" y="261428"/>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1" name="Oval 160">
                <a:extLst>
                  <a:ext uri="{FF2B5EF4-FFF2-40B4-BE49-F238E27FC236}">
                    <a16:creationId xmlns:a16="http://schemas.microsoft.com/office/drawing/2014/main" xmlns="" id="{C74D0594-6CF5-4F44-8E93-6ECBEC6A3E8A}"/>
                  </a:ext>
                </a:extLst>
              </p:cNvPr>
              <p:cNvSpPr>
                <a:spLocks noChangeAspect="1"/>
              </p:cNvSpPr>
              <p:nvPr/>
            </p:nvSpPr>
            <p:spPr bwMode="auto">
              <a:xfrm>
                <a:off x="3706192" y="261428"/>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2" name="Trapezoid 17">
                <a:extLst>
                  <a:ext uri="{FF2B5EF4-FFF2-40B4-BE49-F238E27FC236}">
                    <a16:creationId xmlns:a16="http://schemas.microsoft.com/office/drawing/2014/main" xmlns="" id="{06BA16D3-ADE7-F34B-AC93-F5D072C1A367}"/>
                  </a:ext>
                </a:extLst>
              </p:cNvPr>
              <p:cNvSpPr/>
              <p:nvPr/>
            </p:nvSpPr>
            <p:spPr bwMode="auto">
              <a:xfrm>
                <a:off x="3904939" y="777520"/>
                <a:ext cx="353788" cy="351212"/>
              </a:xfrm>
              <a:custGeom>
                <a:avLst/>
                <a:gdLst>
                  <a:gd name="connsiteX0" fmla="*/ 0 w 331220"/>
                  <a:gd name="connsiteY0" fmla="*/ 351212 h 351212"/>
                  <a:gd name="connsiteX1" fmla="*/ 82805 w 331220"/>
                  <a:gd name="connsiteY1" fmla="*/ 0 h 351212"/>
                  <a:gd name="connsiteX2" fmla="*/ 248415 w 331220"/>
                  <a:gd name="connsiteY2" fmla="*/ 0 h 351212"/>
                  <a:gd name="connsiteX3" fmla="*/ 331220 w 331220"/>
                  <a:gd name="connsiteY3" fmla="*/ 351212 h 351212"/>
                  <a:gd name="connsiteX4" fmla="*/ 0 w 331220"/>
                  <a:gd name="connsiteY4" fmla="*/ 351212 h 351212"/>
                  <a:gd name="connsiteX0" fmla="*/ 0 w 342504"/>
                  <a:gd name="connsiteY0" fmla="*/ 351212 h 351212"/>
                  <a:gd name="connsiteX1" fmla="*/ 82805 w 342504"/>
                  <a:gd name="connsiteY1" fmla="*/ 0 h 351212"/>
                  <a:gd name="connsiteX2" fmla="*/ 248415 w 342504"/>
                  <a:gd name="connsiteY2" fmla="*/ 0 h 351212"/>
                  <a:gd name="connsiteX3" fmla="*/ 331220 w 342504"/>
                  <a:gd name="connsiteY3" fmla="*/ 351212 h 351212"/>
                  <a:gd name="connsiteX4" fmla="*/ 0 w 342504"/>
                  <a:gd name="connsiteY4" fmla="*/ 351212 h 351212"/>
                  <a:gd name="connsiteX0" fmla="*/ 11284 w 353788"/>
                  <a:gd name="connsiteY0" fmla="*/ 351212 h 351212"/>
                  <a:gd name="connsiteX1" fmla="*/ 94089 w 353788"/>
                  <a:gd name="connsiteY1" fmla="*/ 0 h 351212"/>
                  <a:gd name="connsiteX2" fmla="*/ 259699 w 353788"/>
                  <a:gd name="connsiteY2" fmla="*/ 0 h 351212"/>
                  <a:gd name="connsiteX3" fmla="*/ 342504 w 353788"/>
                  <a:gd name="connsiteY3" fmla="*/ 351212 h 351212"/>
                  <a:gd name="connsiteX4" fmla="*/ 11284 w 353788"/>
                  <a:gd name="connsiteY4" fmla="*/ 351212 h 35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88" h="351212">
                    <a:moveTo>
                      <a:pt x="11284" y="351212"/>
                    </a:moveTo>
                    <a:cubicBezTo>
                      <a:pt x="-30119" y="292677"/>
                      <a:pt x="52687" y="58535"/>
                      <a:pt x="94089" y="0"/>
                    </a:cubicBezTo>
                    <a:cubicBezTo>
                      <a:pt x="135492" y="-58535"/>
                      <a:pt x="218297" y="-58535"/>
                      <a:pt x="259699" y="0"/>
                    </a:cubicBezTo>
                    <a:cubicBezTo>
                      <a:pt x="301102" y="58535"/>
                      <a:pt x="383907" y="292677"/>
                      <a:pt x="342504" y="351212"/>
                    </a:cubicBezTo>
                    <a:lnTo>
                      <a:pt x="11284" y="351212"/>
                    </a:lnTo>
                    <a:close/>
                  </a:path>
                </a:pathLst>
              </a:cu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3" name="Trapezoid 217">
                <a:extLst>
                  <a:ext uri="{FF2B5EF4-FFF2-40B4-BE49-F238E27FC236}">
                    <a16:creationId xmlns:a16="http://schemas.microsoft.com/office/drawing/2014/main" xmlns="" id="{22F7DF0A-959D-8E4F-823D-723A01202F7E}"/>
                  </a:ext>
                </a:extLst>
              </p:cNvPr>
              <p:cNvSpPr/>
              <p:nvPr/>
            </p:nvSpPr>
            <p:spPr bwMode="auto">
              <a:xfrm>
                <a:off x="3975055" y="819795"/>
                <a:ext cx="212521" cy="394595"/>
              </a:xfrm>
              <a:custGeom>
                <a:avLst/>
                <a:gdLst>
                  <a:gd name="connsiteX0" fmla="*/ 0 w 199935"/>
                  <a:gd name="connsiteY0" fmla="*/ 351212 h 351212"/>
                  <a:gd name="connsiteX1" fmla="*/ 49984 w 199935"/>
                  <a:gd name="connsiteY1" fmla="*/ 0 h 351212"/>
                  <a:gd name="connsiteX2" fmla="*/ 149951 w 199935"/>
                  <a:gd name="connsiteY2" fmla="*/ 0 h 351212"/>
                  <a:gd name="connsiteX3" fmla="*/ 199935 w 199935"/>
                  <a:gd name="connsiteY3" fmla="*/ 351212 h 351212"/>
                  <a:gd name="connsiteX4" fmla="*/ 0 w 199935"/>
                  <a:gd name="connsiteY4" fmla="*/ 351212 h 351212"/>
                  <a:gd name="connsiteX0" fmla="*/ 0 w 206746"/>
                  <a:gd name="connsiteY0" fmla="*/ 351212 h 351212"/>
                  <a:gd name="connsiteX1" fmla="*/ 49984 w 206746"/>
                  <a:gd name="connsiteY1" fmla="*/ 0 h 351212"/>
                  <a:gd name="connsiteX2" fmla="*/ 149951 w 206746"/>
                  <a:gd name="connsiteY2" fmla="*/ 0 h 351212"/>
                  <a:gd name="connsiteX3" fmla="*/ 199935 w 206746"/>
                  <a:gd name="connsiteY3" fmla="*/ 351212 h 351212"/>
                  <a:gd name="connsiteX4" fmla="*/ 0 w 206746"/>
                  <a:gd name="connsiteY4" fmla="*/ 351212 h 351212"/>
                  <a:gd name="connsiteX0" fmla="*/ 6811 w 213557"/>
                  <a:gd name="connsiteY0" fmla="*/ 351212 h 351212"/>
                  <a:gd name="connsiteX1" fmla="*/ 56795 w 213557"/>
                  <a:gd name="connsiteY1" fmla="*/ 0 h 351212"/>
                  <a:gd name="connsiteX2" fmla="*/ 156762 w 213557"/>
                  <a:gd name="connsiteY2" fmla="*/ 0 h 351212"/>
                  <a:gd name="connsiteX3" fmla="*/ 206746 w 213557"/>
                  <a:gd name="connsiteY3" fmla="*/ 351212 h 351212"/>
                  <a:gd name="connsiteX4" fmla="*/ 6811 w 213557"/>
                  <a:gd name="connsiteY4" fmla="*/ 351212 h 351212"/>
                  <a:gd name="connsiteX0" fmla="*/ 6811 w 213557"/>
                  <a:gd name="connsiteY0" fmla="*/ 351212 h 377227"/>
                  <a:gd name="connsiteX1" fmla="*/ 56795 w 213557"/>
                  <a:gd name="connsiteY1" fmla="*/ 0 h 377227"/>
                  <a:gd name="connsiteX2" fmla="*/ 156762 w 213557"/>
                  <a:gd name="connsiteY2" fmla="*/ 0 h 377227"/>
                  <a:gd name="connsiteX3" fmla="*/ 206746 w 213557"/>
                  <a:gd name="connsiteY3" fmla="*/ 351212 h 377227"/>
                  <a:gd name="connsiteX4" fmla="*/ 6811 w 213557"/>
                  <a:gd name="connsiteY4" fmla="*/ 351212 h 377227"/>
                  <a:gd name="connsiteX0" fmla="*/ 6811 w 230584"/>
                  <a:gd name="connsiteY0" fmla="*/ 351212 h 377227"/>
                  <a:gd name="connsiteX1" fmla="*/ 56795 w 230584"/>
                  <a:gd name="connsiteY1" fmla="*/ 0 h 377227"/>
                  <a:gd name="connsiteX2" fmla="*/ 156762 w 230584"/>
                  <a:gd name="connsiteY2" fmla="*/ 0 h 377227"/>
                  <a:gd name="connsiteX3" fmla="*/ 206746 w 230584"/>
                  <a:gd name="connsiteY3" fmla="*/ 351212 h 377227"/>
                  <a:gd name="connsiteX4" fmla="*/ 6811 w 230584"/>
                  <a:gd name="connsiteY4" fmla="*/ 351212 h 377227"/>
                  <a:gd name="connsiteX0" fmla="*/ 6811 w 222568"/>
                  <a:gd name="connsiteY0" fmla="*/ 351212 h 385783"/>
                  <a:gd name="connsiteX1" fmla="*/ 56795 w 222568"/>
                  <a:gd name="connsiteY1" fmla="*/ 0 h 385783"/>
                  <a:gd name="connsiteX2" fmla="*/ 156762 w 222568"/>
                  <a:gd name="connsiteY2" fmla="*/ 0 h 385783"/>
                  <a:gd name="connsiteX3" fmla="*/ 206746 w 222568"/>
                  <a:gd name="connsiteY3" fmla="*/ 351212 h 385783"/>
                  <a:gd name="connsiteX4" fmla="*/ 6811 w 222568"/>
                  <a:gd name="connsiteY4" fmla="*/ 351212 h 385783"/>
                  <a:gd name="connsiteX0" fmla="*/ 6811 w 212521"/>
                  <a:gd name="connsiteY0" fmla="*/ 351212 h 388916"/>
                  <a:gd name="connsiteX1" fmla="*/ 56795 w 212521"/>
                  <a:gd name="connsiteY1" fmla="*/ 0 h 388916"/>
                  <a:gd name="connsiteX2" fmla="*/ 156762 w 212521"/>
                  <a:gd name="connsiteY2" fmla="*/ 0 h 388916"/>
                  <a:gd name="connsiteX3" fmla="*/ 206746 w 212521"/>
                  <a:gd name="connsiteY3" fmla="*/ 351212 h 388916"/>
                  <a:gd name="connsiteX4" fmla="*/ 6811 w 212521"/>
                  <a:gd name="connsiteY4" fmla="*/ 351212 h 388916"/>
                  <a:gd name="connsiteX0" fmla="*/ 6811 w 212521"/>
                  <a:gd name="connsiteY0" fmla="*/ 351212 h 394595"/>
                  <a:gd name="connsiteX1" fmla="*/ 56795 w 212521"/>
                  <a:gd name="connsiteY1" fmla="*/ 0 h 394595"/>
                  <a:gd name="connsiteX2" fmla="*/ 156762 w 212521"/>
                  <a:gd name="connsiteY2" fmla="*/ 0 h 394595"/>
                  <a:gd name="connsiteX3" fmla="*/ 206746 w 212521"/>
                  <a:gd name="connsiteY3" fmla="*/ 351212 h 394595"/>
                  <a:gd name="connsiteX4" fmla="*/ 6811 w 212521"/>
                  <a:gd name="connsiteY4" fmla="*/ 351212 h 39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21" h="394595">
                    <a:moveTo>
                      <a:pt x="6811" y="351212"/>
                    </a:moveTo>
                    <a:cubicBezTo>
                      <a:pt x="-18181" y="292677"/>
                      <a:pt x="31803" y="58535"/>
                      <a:pt x="56795" y="0"/>
                    </a:cubicBezTo>
                    <a:cubicBezTo>
                      <a:pt x="81787" y="-58535"/>
                      <a:pt x="131770" y="-58535"/>
                      <a:pt x="156762" y="0"/>
                    </a:cubicBezTo>
                    <a:cubicBezTo>
                      <a:pt x="181754" y="58535"/>
                      <a:pt x="228941" y="294062"/>
                      <a:pt x="206746" y="351212"/>
                    </a:cubicBezTo>
                    <a:cubicBezTo>
                      <a:pt x="184551" y="408362"/>
                      <a:pt x="31803" y="409747"/>
                      <a:pt x="6811" y="351212"/>
                    </a:cubicBezTo>
                    <a:close/>
                  </a:path>
                </a:pathLst>
              </a:cu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4" name="Oval 163">
                <a:extLst>
                  <a:ext uri="{FF2B5EF4-FFF2-40B4-BE49-F238E27FC236}">
                    <a16:creationId xmlns:a16="http://schemas.microsoft.com/office/drawing/2014/main" xmlns="" id="{73426001-7023-704E-AA91-6603D17E4D4F}"/>
                  </a:ext>
                </a:extLst>
              </p:cNvPr>
              <p:cNvSpPr>
                <a:spLocks noChangeAspect="1"/>
              </p:cNvSpPr>
              <p:nvPr/>
            </p:nvSpPr>
            <p:spPr bwMode="auto">
              <a:xfrm>
                <a:off x="3706192" y="1002643"/>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sp>
            <p:nvSpPr>
              <p:cNvPr id="165" name="Oval 164">
                <a:extLst>
                  <a:ext uri="{FF2B5EF4-FFF2-40B4-BE49-F238E27FC236}">
                    <a16:creationId xmlns:a16="http://schemas.microsoft.com/office/drawing/2014/main" xmlns="" id="{48847A2B-7EBA-AC45-B706-E1F68F3F208F}"/>
                  </a:ext>
                </a:extLst>
              </p:cNvPr>
              <p:cNvSpPr>
                <a:spLocks noChangeAspect="1"/>
              </p:cNvSpPr>
              <p:nvPr/>
            </p:nvSpPr>
            <p:spPr bwMode="auto">
              <a:xfrm>
                <a:off x="4280937" y="1002643"/>
                <a:ext cx="182880" cy="182880"/>
              </a:xfrm>
              <a:prstGeom prst="ellipse">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dirty="0">
                  <a:ln>
                    <a:noFill/>
                  </a:ln>
                  <a:solidFill>
                    <a:srgbClr val="FFFFFF"/>
                  </a:solidFill>
                  <a:effectLst/>
                  <a:latin typeface="Arial Black"/>
                  <a:cs typeface="Arial Black"/>
                </a:endParaRPr>
              </a:p>
            </p:txBody>
          </p:sp>
        </p:grpSp>
      </p:grpSp>
      <p:grpSp>
        <p:nvGrpSpPr>
          <p:cNvPr id="166" name="Group 165">
            <a:extLst>
              <a:ext uri="{FF2B5EF4-FFF2-40B4-BE49-F238E27FC236}">
                <a16:creationId xmlns:a16="http://schemas.microsoft.com/office/drawing/2014/main" xmlns="" id="{A089A5AE-9AC2-4C4F-8EBA-21142A5FCCD5}"/>
              </a:ext>
            </a:extLst>
          </p:cNvPr>
          <p:cNvGrpSpPr/>
          <p:nvPr/>
        </p:nvGrpSpPr>
        <p:grpSpPr>
          <a:xfrm>
            <a:off x="2655147" y="4444478"/>
            <a:ext cx="604562" cy="604562"/>
            <a:chOff x="3418214" y="4665213"/>
            <a:chExt cx="604562" cy="604562"/>
          </a:xfrm>
        </p:grpSpPr>
        <p:sp>
          <p:nvSpPr>
            <p:cNvPr id="167" name="Freeform 166">
              <a:extLst>
                <a:ext uri="{FF2B5EF4-FFF2-40B4-BE49-F238E27FC236}">
                  <a16:creationId xmlns:a16="http://schemas.microsoft.com/office/drawing/2014/main" xmlns="" id="{88507A51-BB26-E944-B901-CBF78C499E93}"/>
                </a:ext>
              </a:extLst>
            </p:cNvPr>
            <p:cNvSpPr>
              <a:spLocks noChangeAspect="1"/>
            </p:cNvSpPr>
            <p:nvPr/>
          </p:nvSpPr>
          <p:spPr>
            <a:xfrm rot="5400000">
              <a:off x="3418214" y="4665213"/>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grpSp>
          <p:nvGrpSpPr>
            <p:cNvPr id="168" name="Group 167">
              <a:extLst>
                <a:ext uri="{FF2B5EF4-FFF2-40B4-BE49-F238E27FC236}">
                  <a16:creationId xmlns:a16="http://schemas.microsoft.com/office/drawing/2014/main" xmlns="" id="{11C29FAD-85AD-D446-AAD6-EB2FC81B142B}"/>
                </a:ext>
              </a:extLst>
            </p:cNvPr>
            <p:cNvGrpSpPr>
              <a:grpSpLocks noChangeAspect="1"/>
            </p:cNvGrpSpPr>
            <p:nvPr/>
          </p:nvGrpSpPr>
          <p:grpSpPr>
            <a:xfrm>
              <a:off x="3496655" y="4781592"/>
              <a:ext cx="415914" cy="365760"/>
              <a:chOff x="11795879" y="-1072145"/>
              <a:chExt cx="1044364" cy="918427"/>
            </a:xfrm>
            <a:solidFill>
              <a:schemeClr val="bg1"/>
            </a:solidFill>
          </p:grpSpPr>
          <p:sp>
            <p:nvSpPr>
              <p:cNvPr id="169" name="Freeform 168">
                <a:extLst>
                  <a:ext uri="{FF2B5EF4-FFF2-40B4-BE49-F238E27FC236}">
                    <a16:creationId xmlns:a16="http://schemas.microsoft.com/office/drawing/2014/main" xmlns="" id="{FC94CB2E-39E6-0F4C-BEA7-1A58D31A7CF3}"/>
                  </a:ext>
                </a:extLst>
              </p:cNvPr>
              <p:cNvSpPr/>
              <p:nvPr/>
            </p:nvSpPr>
            <p:spPr bwMode="auto">
              <a:xfrm>
                <a:off x="12017283" y="-1072145"/>
                <a:ext cx="822960" cy="918427"/>
              </a:xfrm>
              <a:custGeom>
                <a:avLst/>
                <a:gdLst>
                  <a:gd name="connsiteX0" fmla="*/ 0 w 822960"/>
                  <a:gd name="connsiteY0" fmla="*/ 824741 h 918427"/>
                  <a:gd name="connsiteX1" fmla="*/ 731520 w 822960"/>
                  <a:gd name="connsiteY1" fmla="*/ 824741 h 918427"/>
                  <a:gd name="connsiteX2" fmla="*/ 731520 w 822960"/>
                  <a:gd name="connsiteY2" fmla="*/ 916181 h 918427"/>
                  <a:gd name="connsiteX3" fmla="*/ 685800 w 822960"/>
                  <a:gd name="connsiteY3" fmla="*/ 916181 h 918427"/>
                  <a:gd name="connsiteX4" fmla="*/ 685800 w 822960"/>
                  <a:gd name="connsiteY4" fmla="*/ 918427 h 918427"/>
                  <a:gd name="connsiteX5" fmla="*/ 45720 w 822960"/>
                  <a:gd name="connsiteY5" fmla="*/ 918427 h 918427"/>
                  <a:gd name="connsiteX6" fmla="*/ 45720 w 822960"/>
                  <a:gd name="connsiteY6" fmla="*/ 916181 h 918427"/>
                  <a:gd name="connsiteX7" fmla="*/ 0 w 822960"/>
                  <a:gd name="connsiteY7" fmla="*/ 916181 h 918427"/>
                  <a:gd name="connsiteX8" fmla="*/ 188085 w 822960"/>
                  <a:gd name="connsiteY8" fmla="*/ 423015 h 918427"/>
                  <a:gd name="connsiteX9" fmla="*/ 188085 w 822960"/>
                  <a:gd name="connsiteY9" fmla="*/ 496167 h 918427"/>
                  <a:gd name="connsiteX10" fmla="*/ 553845 w 822960"/>
                  <a:gd name="connsiteY10" fmla="*/ 496167 h 918427"/>
                  <a:gd name="connsiteX11" fmla="*/ 553845 w 822960"/>
                  <a:gd name="connsiteY11" fmla="*/ 423015 h 918427"/>
                  <a:gd name="connsiteX12" fmla="*/ 11661 w 822960"/>
                  <a:gd name="connsiteY12" fmla="*/ 322480 h 918427"/>
                  <a:gd name="connsiteX13" fmla="*/ 822960 w 822960"/>
                  <a:gd name="connsiteY13" fmla="*/ 322480 h 918427"/>
                  <a:gd name="connsiteX14" fmla="*/ 822960 w 822960"/>
                  <a:gd name="connsiteY14" fmla="*/ 779680 h 918427"/>
                  <a:gd name="connsiteX15" fmla="*/ 5449 w 822960"/>
                  <a:gd name="connsiteY15" fmla="*/ 779680 h 918427"/>
                  <a:gd name="connsiteX16" fmla="*/ 5982 w 822960"/>
                  <a:gd name="connsiteY16" fmla="*/ 778889 h 918427"/>
                  <a:gd name="connsiteX17" fmla="*/ 11661 w 822960"/>
                  <a:gd name="connsiteY17" fmla="*/ 750761 h 918427"/>
                  <a:gd name="connsiteX18" fmla="*/ 45720 w 822960"/>
                  <a:gd name="connsiteY18" fmla="*/ 0 h 918427"/>
                  <a:gd name="connsiteX19" fmla="*/ 685800 w 822960"/>
                  <a:gd name="connsiteY19" fmla="*/ 0 h 918427"/>
                  <a:gd name="connsiteX20" fmla="*/ 685800 w 822960"/>
                  <a:gd name="connsiteY20" fmla="*/ 274320 h 918427"/>
                  <a:gd name="connsiteX21" fmla="*/ 45720 w 822960"/>
                  <a:gd name="connsiteY21" fmla="*/ 274320 h 91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960" h="918427">
                    <a:moveTo>
                      <a:pt x="0" y="824741"/>
                    </a:moveTo>
                    <a:lnTo>
                      <a:pt x="731520" y="824741"/>
                    </a:lnTo>
                    <a:lnTo>
                      <a:pt x="731520" y="916181"/>
                    </a:lnTo>
                    <a:lnTo>
                      <a:pt x="685800" y="916181"/>
                    </a:lnTo>
                    <a:lnTo>
                      <a:pt x="685800" y="918427"/>
                    </a:lnTo>
                    <a:lnTo>
                      <a:pt x="45720" y="918427"/>
                    </a:lnTo>
                    <a:lnTo>
                      <a:pt x="45720" y="916181"/>
                    </a:lnTo>
                    <a:lnTo>
                      <a:pt x="0" y="916181"/>
                    </a:lnTo>
                    <a:close/>
                    <a:moveTo>
                      <a:pt x="188085" y="423015"/>
                    </a:moveTo>
                    <a:lnTo>
                      <a:pt x="188085" y="496167"/>
                    </a:lnTo>
                    <a:lnTo>
                      <a:pt x="553845" y="496167"/>
                    </a:lnTo>
                    <a:lnTo>
                      <a:pt x="553845" y="423015"/>
                    </a:lnTo>
                    <a:close/>
                    <a:moveTo>
                      <a:pt x="11661" y="322480"/>
                    </a:moveTo>
                    <a:lnTo>
                      <a:pt x="822960" y="322480"/>
                    </a:lnTo>
                    <a:lnTo>
                      <a:pt x="822960" y="779680"/>
                    </a:lnTo>
                    <a:lnTo>
                      <a:pt x="5449" y="779680"/>
                    </a:lnTo>
                    <a:lnTo>
                      <a:pt x="5982" y="778889"/>
                    </a:lnTo>
                    <a:cubicBezTo>
                      <a:pt x="9639" y="770244"/>
                      <a:pt x="11661" y="760739"/>
                      <a:pt x="11661" y="750761"/>
                    </a:cubicBezTo>
                    <a:close/>
                    <a:moveTo>
                      <a:pt x="45720" y="0"/>
                    </a:moveTo>
                    <a:lnTo>
                      <a:pt x="685800" y="0"/>
                    </a:lnTo>
                    <a:lnTo>
                      <a:pt x="685800" y="274320"/>
                    </a:lnTo>
                    <a:lnTo>
                      <a:pt x="45720" y="27432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70" name="Rounded Rectangle 169">
                <a:extLst>
                  <a:ext uri="{FF2B5EF4-FFF2-40B4-BE49-F238E27FC236}">
                    <a16:creationId xmlns:a16="http://schemas.microsoft.com/office/drawing/2014/main" xmlns="" id="{225279E5-06DE-3846-8D9A-00C55EEEADB3}"/>
                  </a:ext>
                </a:extLst>
              </p:cNvPr>
              <p:cNvSpPr/>
              <p:nvPr/>
            </p:nvSpPr>
            <p:spPr bwMode="auto">
              <a:xfrm>
                <a:off x="11795879" y="-818811"/>
                <a:ext cx="182880" cy="548640"/>
              </a:xfrm>
              <a:prstGeom prst="roundRect">
                <a:avLst>
                  <a:gd name="adj" fmla="val 39514"/>
                </a:avLst>
              </a:prstGeom>
              <a:grp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grpSp>
        <p:nvGrpSpPr>
          <p:cNvPr id="146" name="Group 145">
            <a:extLst>
              <a:ext uri="{FF2B5EF4-FFF2-40B4-BE49-F238E27FC236}">
                <a16:creationId xmlns:a16="http://schemas.microsoft.com/office/drawing/2014/main" xmlns="" id="{77738349-8EF9-8840-B7C4-5235DBF1994C}"/>
              </a:ext>
            </a:extLst>
          </p:cNvPr>
          <p:cNvGrpSpPr/>
          <p:nvPr/>
        </p:nvGrpSpPr>
        <p:grpSpPr>
          <a:xfrm>
            <a:off x="4426467" y="144806"/>
            <a:ext cx="4361121" cy="3231726"/>
            <a:chOff x="4981992" y="1203318"/>
            <a:chExt cx="2893098" cy="2143876"/>
          </a:xfrm>
        </p:grpSpPr>
        <p:sp>
          <p:nvSpPr>
            <p:cNvPr id="150" name="Parallelogram 231">
              <a:extLst>
                <a:ext uri="{FF2B5EF4-FFF2-40B4-BE49-F238E27FC236}">
                  <a16:creationId xmlns:a16="http://schemas.microsoft.com/office/drawing/2014/main" xmlns="" id="{FC124481-D5E2-3F46-9E9D-F891036505BC}"/>
                </a:ext>
              </a:extLst>
            </p:cNvPr>
            <p:cNvSpPr/>
            <p:nvPr/>
          </p:nvSpPr>
          <p:spPr bwMode="auto">
            <a:xfrm>
              <a:off x="4981992" y="2721070"/>
              <a:ext cx="2893098" cy="589598"/>
            </a:xfrm>
            <a:custGeom>
              <a:avLst/>
              <a:gdLst>
                <a:gd name="connsiteX0" fmla="*/ 0 w 3382829"/>
                <a:gd name="connsiteY0" fmla="*/ 295507 h 295507"/>
                <a:gd name="connsiteX1" fmla="*/ 317717 w 3382829"/>
                <a:gd name="connsiteY1" fmla="*/ 0 h 295507"/>
                <a:gd name="connsiteX2" fmla="*/ 3382829 w 3382829"/>
                <a:gd name="connsiteY2" fmla="*/ 0 h 295507"/>
                <a:gd name="connsiteX3" fmla="*/ 3065112 w 3382829"/>
                <a:gd name="connsiteY3" fmla="*/ 295507 h 295507"/>
                <a:gd name="connsiteX4" fmla="*/ 0 w 3382829"/>
                <a:gd name="connsiteY4" fmla="*/ 295507 h 295507"/>
                <a:gd name="connsiteX0" fmla="*/ 0 w 3382829"/>
                <a:gd name="connsiteY0" fmla="*/ 593890 h 593890"/>
                <a:gd name="connsiteX1" fmla="*/ 490972 w 3382829"/>
                <a:gd name="connsiteY1" fmla="*/ 0 h 593890"/>
                <a:gd name="connsiteX2" fmla="*/ 3382829 w 3382829"/>
                <a:gd name="connsiteY2" fmla="*/ 298383 h 593890"/>
                <a:gd name="connsiteX3" fmla="*/ 3065112 w 3382829"/>
                <a:gd name="connsiteY3" fmla="*/ 593890 h 593890"/>
                <a:gd name="connsiteX4" fmla="*/ 0 w 3382829"/>
                <a:gd name="connsiteY4" fmla="*/ 593890 h 593890"/>
                <a:gd name="connsiteX0" fmla="*/ 0 w 3382829"/>
                <a:gd name="connsiteY0" fmla="*/ 593890 h 606444"/>
                <a:gd name="connsiteX1" fmla="*/ 490972 w 3382829"/>
                <a:gd name="connsiteY1" fmla="*/ 0 h 606444"/>
                <a:gd name="connsiteX2" fmla="*/ 3382829 w 3382829"/>
                <a:gd name="connsiteY2" fmla="*/ 298383 h 606444"/>
                <a:gd name="connsiteX3" fmla="*/ 3065112 w 3382829"/>
                <a:gd name="connsiteY3" fmla="*/ 593890 h 606444"/>
                <a:gd name="connsiteX4" fmla="*/ 1861118 w 3382829"/>
                <a:gd name="connsiteY4" fmla="*/ 606444 h 606444"/>
                <a:gd name="connsiteX5" fmla="*/ 0 w 3382829"/>
                <a:gd name="connsiteY5" fmla="*/ 593890 h 606444"/>
                <a:gd name="connsiteX0" fmla="*/ 0 w 3363578"/>
                <a:gd name="connsiteY0" fmla="*/ 430261 h 606444"/>
                <a:gd name="connsiteX1" fmla="*/ 471721 w 3363578"/>
                <a:gd name="connsiteY1" fmla="*/ 0 h 606444"/>
                <a:gd name="connsiteX2" fmla="*/ 3363578 w 3363578"/>
                <a:gd name="connsiteY2" fmla="*/ 298383 h 606444"/>
                <a:gd name="connsiteX3" fmla="*/ 3045861 w 3363578"/>
                <a:gd name="connsiteY3" fmla="*/ 593890 h 606444"/>
                <a:gd name="connsiteX4" fmla="*/ 1841867 w 3363578"/>
                <a:gd name="connsiteY4" fmla="*/ 606444 h 606444"/>
                <a:gd name="connsiteX5" fmla="*/ 0 w 3363578"/>
                <a:gd name="connsiteY5" fmla="*/ 430261 h 606444"/>
                <a:gd name="connsiteX0" fmla="*/ 0 w 3363578"/>
                <a:gd name="connsiteY0" fmla="*/ 430261 h 625694"/>
                <a:gd name="connsiteX1" fmla="*/ 471721 w 3363578"/>
                <a:gd name="connsiteY1" fmla="*/ 0 h 625694"/>
                <a:gd name="connsiteX2" fmla="*/ 3363578 w 3363578"/>
                <a:gd name="connsiteY2" fmla="*/ 298383 h 625694"/>
                <a:gd name="connsiteX3" fmla="*/ 3045861 w 3363578"/>
                <a:gd name="connsiteY3" fmla="*/ 593890 h 625694"/>
                <a:gd name="connsiteX4" fmla="*/ 1620486 w 3363578"/>
                <a:gd name="connsiteY4" fmla="*/ 625694 h 625694"/>
                <a:gd name="connsiteX5" fmla="*/ 0 w 3363578"/>
                <a:gd name="connsiteY5" fmla="*/ 430261 h 625694"/>
                <a:gd name="connsiteX0" fmla="*/ 0 w 3325077"/>
                <a:gd name="connsiteY0" fmla="*/ 372509 h 625694"/>
                <a:gd name="connsiteX1" fmla="*/ 433220 w 3325077"/>
                <a:gd name="connsiteY1" fmla="*/ 0 h 625694"/>
                <a:gd name="connsiteX2" fmla="*/ 3325077 w 3325077"/>
                <a:gd name="connsiteY2" fmla="*/ 298383 h 625694"/>
                <a:gd name="connsiteX3" fmla="*/ 3007360 w 3325077"/>
                <a:gd name="connsiteY3" fmla="*/ 593890 h 625694"/>
                <a:gd name="connsiteX4" fmla="*/ 1581985 w 3325077"/>
                <a:gd name="connsiteY4" fmla="*/ 625694 h 625694"/>
                <a:gd name="connsiteX5" fmla="*/ 0 w 3325077"/>
                <a:gd name="connsiteY5" fmla="*/ 372509 h 625694"/>
                <a:gd name="connsiteX0" fmla="*/ 0 w 3325077"/>
                <a:gd name="connsiteY0" fmla="*/ 372509 h 625694"/>
                <a:gd name="connsiteX1" fmla="*/ 433220 w 3325077"/>
                <a:gd name="connsiteY1" fmla="*/ 0 h 625694"/>
                <a:gd name="connsiteX2" fmla="*/ 3325077 w 3325077"/>
                <a:gd name="connsiteY2" fmla="*/ 298383 h 625694"/>
                <a:gd name="connsiteX3" fmla="*/ 2949609 w 3325077"/>
                <a:gd name="connsiteY3" fmla="*/ 622766 h 625694"/>
                <a:gd name="connsiteX4" fmla="*/ 1581985 w 3325077"/>
                <a:gd name="connsiteY4" fmla="*/ 625694 h 625694"/>
                <a:gd name="connsiteX5" fmla="*/ 0 w 3325077"/>
                <a:gd name="connsiteY5" fmla="*/ 372509 h 625694"/>
                <a:gd name="connsiteX0" fmla="*/ 0 w 3325077"/>
                <a:gd name="connsiteY0" fmla="*/ 588409 h 841594"/>
                <a:gd name="connsiteX1" fmla="*/ 811045 w 3325077"/>
                <a:gd name="connsiteY1" fmla="*/ 0 h 841594"/>
                <a:gd name="connsiteX2" fmla="*/ 3325077 w 3325077"/>
                <a:gd name="connsiteY2" fmla="*/ 514283 h 841594"/>
                <a:gd name="connsiteX3" fmla="*/ 2949609 w 3325077"/>
                <a:gd name="connsiteY3" fmla="*/ 838666 h 841594"/>
                <a:gd name="connsiteX4" fmla="*/ 1581985 w 3325077"/>
                <a:gd name="connsiteY4" fmla="*/ 841594 h 841594"/>
                <a:gd name="connsiteX5" fmla="*/ 0 w 3325077"/>
                <a:gd name="connsiteY5" fmla="*/ 588409 h 841594"/>
                <a:gd name="connsiteX0" fmla="*/ 0 w 3407627"/>
                <a:gd name="connsiteY0" fmla="*/ 588409 h 841594"/>
                <a:gd name="connsiteX1" fmla="*/ 811045 w 3407627"/>
                <a:gd name="connsiteY1" fmla="*/ 0 h 841594"/>
                <a:gd name="connsiteX2" fmla="*/ 3407627 w 3407627"/>
                <a:gd name="connsiteY2" fmla="*/ 428558 h 841594"/>
                <a:gd name="connsiteX3" fmla="*/ 2949609 w 3407627"/>
                <a:gd name="connsiteY3" fmla="*/ 838666 h 841594"/>
                <a:gd name="connsiteX4" fmla="*/ 1581985 w 3407627"/>
                <a:gd name="connsiteY4" fmla="*/ 841594 h 841594"/>
                <a:gd name="connsiteX5" fmla="*/ 0 w 3407627"/>
                <a:gd name="connsiteY5" fmla="*/ 588409 h 841594"/>
                <a:gd name="connsiteX0" fmla="*/ 0 w 3407627"/>
                <a:gd name="connsiteY0" fmla="*/ 509034 h 762219"/>
                <a:gd name="connsiteX1" fmla="*/ 820570 w 3407627"/>
                <a:gd name="connsiteY1" fmla="*/ 0 h 762219"/>
                <a:gd name="connsiteX2" fmla="*/ 3407627 w 3407627"/>
                <a:gd name="connsiteY2" fmla="*/ 349183 h 762219"/>
                <a:gd name="connsiteX3" fmla="*/ 2949609 w 3407627"/>
                <a:gd name="connsiteY3" fmla="*/ 759291 h 762219"/>
                <a:gd name="connsiteX4" fmla="*/ 1581985 w 3407627"/>
                <a:gd name="connsiteY4" fmla="*/ 762219 h 762219"/>
                <a:gd name="connsiteX5" fmla="*/ 0 w 3407627"/>
                <a:gd name="connsiteY5" fmla="*/ 509034 h 762219"/>
                <a:gd name="connsiteX0" fmla="*/ 0 w 3380367"/>
                <a:gd name="connsiteY0" fmla="*/ 456252 h 762219"/>
                <a:gd name="connsiteX1" fmla="*/ 793310 w 3380367"/>
                <a:gd name="connsiteY1" fmla="*/ 0 h 762219"/>
                <a:gd name="connsiteX2" fmla="*/ 3380367 w 3380367"/>
                <a:gd name="connsiteY2" fmla="*/ 349183 h 762219"/>
                <a:gd name="connsiteX3" fmla="*/ 2922349 w 3380367"/>
                <a:gd name="connsiteY3" fmla="*/ 759291 h 762219"/>
                <a:gd name="connsiteX4" fmla="*/ 1554725 w 3380367"/>
                <a:gd name="connsiteY4" fmla="*/ 762219 h 762219"/>
                <a:gd name="connsiteX5" fmla="*/ 0 w 3380367"/>
                <a:gd name="connsiteY5" fmla="*/ 456252 h 7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367" h="762219">
                  <a:moveTo>
                    <a:pt x="0" y="456252"/>
                  </a:moveTo>
                  <a:lnTo>
                    <a:pt x="793310" y="0"/>
                  </a:lnTo>
                  <a:lnTo>
                    <a:pt x="3380367" y="349183"/>
                  </a:lnTo>
                  <a:lnTo>
                    <a:pt x="2922349" y="759291"/>
                  </a:lnTo>
                  <a:lnTo>
                    <a:pt x="1554725" y="762219"/>
                  </a:lnTo>
                  <a:lnTo>
                    <a:pt x="0" y="456252"/>
                  </a:lnTo>
                  <a:close/>
                </a:path>
              </a:pathLst>
            </a:custGeom>
            <a:gradFill flip="none" rotWithShape="1">
              <a:gsLst>
                <a:gs pos="9000">
                  <a:schemeClr val="tx1">
                    <a:lumMod val="65000"/>
                    <a:lumOff val="35000"/>
                    <a:alpha val="0"/>
                  </a:schemeClr>
                </a:gs>
                <a:gs pos="87000">
                  <a:schemeClr val="tx1">
                    <a:lumMod val="75000"/>
                    <a:lumOff val="25000"/>
                    <a:alpha val="0"/>
                  </a:schemeClr>
                </a:gs>
                <a:gs pos="56000">
                  <a:schemeClr val="tx1">
                    <a:lumMod val="75000"/>
                    <a:lumOff val="25000"/>
                    <a:alpha val="16000"/>
                  </a:schemeClr>
                </a:gs>
              </a:gsLst>
              <a:path path="circle">
                <a:fillToRect l="100000" t="100000"/>
              </a:path>
              <a:tileRect r="-100000" b="-100000"/>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p>
          </p:txBody>
        </p:sp>
        <p:pic>
          <p:nvPicPr>
            <p:cNvPr id="152" name="Shape 329">
              <a:extLst>
                <a:ext uri="{FF2B5EF4-FFF2-40B4-BE49-F238E27FC236}">
                  <a16:creationId xmlns:a16="http://schemas.microsoft.com/office/drawing/2014/main" xmlns="" id="{C49FC2D6-71BE-2249-B581-570A05A4637E}"/>
                </a:ext>
              </a:extLst>
            </p:cNvPr>
            <p:cNvPicPr preferRelativeResize="0">
              <a:picLocks noChangeAspect="1"/>
            </p:cNvPicPr>
            <p:nvPr/>
          </p:nvPicPr>
          <p:blipFill>
            <a:blip r:embed="rId5"/>
            <a:stretch>
              <a:fillRect/>
            </a:stretch>
          </p:blipFill>
          <p:spPr>
            <a:xfrm>
              <a:off x="5022791" y="1203318"/>
              <a:ext cx="2143876" cy="2143876"/>
            </a:xfrm>
            <a:prstGeom prst="rect">
              <a:avLst/>
            </a:prstGeom>
            <a:effectLst>
              <a:outerShdw blurRad="355600" dist="622300" dir="600000" sx="81000" sy="81000" algn="l" rotWithShape="0">
                <a:prstClr val="black">
                  <a:alpha val="23000"/>
                </a:prstClr>
              </a:outerShdw>
            </a:effectLst>
          </p:spPr>
        </p:pic>
      </p:grpSp>
      <p:grpSp>
        <p:nvGrpSpPr>
          <p:cNvPr id="148" name="Group 147">
            <a:extLst>
              <a:ext uri="{FF2B5EF4-FFF2-40B4-BE49-F238E27FC236}">
                <a16:creationId xmlns:a16="http://schemas.microsoft.com/office/drawing/2014/main" xmlns="" id="{CD9048CE-B537-064B-BEA7-00DF2419121C}"/>
              </a:ext>
            </a:extLst>
          </p:cNvPr>
          <p:cNvGrpSpPr/>
          <p:nvPr/>
        </p:nvGrpSpPr>
        <p:grpSpPr>
          <a:xfrm>
            <a:off x="10148536" y="4187356"/>
            <a:ext cx="1472555" cy="2064800"/>
            <a:chOff x="4550944" y="5019803"/>
            <a:chExt cx="1472555" cy="2064800"/>
          </a:xfrm>
        </p:grpSpPr>
        <p:sp>
          <p:nvSpPr>
            <p:cNvPr id="153" name="Rectangle 152">
              <a:extLst>
                <a:ext uri="{FF2B5EF4-FFF2-40B4-BE49-F238E27FC236}">
                  <a16:creationId xmlns:a16="http://schemas.microsoft.com/office/drawing/2014/main" xmlns="" id="{ACCA3E76-742F-4545-99BA-324EA2286152}"/>
                </a:ext>
              </a:extLst>
            </p:cNvPr>
            <p:cNvSpPr/>
            <p:nvPr/>
          </p:nvSpPr>
          <p:spPr bwMode="auto">
            <a:xfrm>
              <a:off x="4555490" y="5027203"/>
              <a:ext cx="1462539" cy="2057400"/>
            </a:xfrm>
            <a:prstGeom prst="rect">
              <a:avLst/>
            </a:prstGeom>
            <a:solidFill>
              <a:schemeClr val="bg1"/>
            </a:solidFill>
            <a:ln w="0" cap="flat" cmpd="sng" algn="ctr">
              <a:noFill/>
              <a:prstDash val="solid"/>
              <a:miter/>
              <a:headEnd type="none" w="med" len="med"/>
              <a:tailEnd type="none" w="med" len="med"/>
            </a:ln>
            <a:effectLst>
              <a:outerShdw blurRad="50800" dist="38100" dir="2700000" algn="tl" rotWithShape="0">
                <a:srgbClr val="000000">
                  <a:alpha val="16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a typeface="ＭＳ Ｐゴシック" charset="0"/>
              </a:endParaRPr>
            </a:p>
          </p:txBody>
        </p:sp>
        <p:grpSp>
          <p:nvGrpSpPr>
            <p:cNvPr id="154" name="Group 153">
              <a:extLst>
                <a:ext uri="{FF2B5EF4-FFF2-40B4-BE49-F238E27FC236}">
                  <a16:creationId xmlns:a16="http://schemas.microsoft.com/office/drawing/2014/main" xmlns="" id="{B1359423-5002-2C4C-855F-E6B1C7B95229}"/>
                </a:ext>
              </a:extLst>
            </p:cNvPr>
            <p:cNvGrpSpPr/>
            <p:nvPr/>
          </p:nvGrpSpPr>
          <p:grpSpPr>
            <a:xfrm>
              <a:off x="4550944" y="5019803"/>
              <a:ext cx="1472555" cy="104986"/>
              <a:chOff x="6109189" y="5761789"/>
              <a:chExt cx="2743202" cy="176193"/>
            </a:xfrm>
          </p:grpSpPr>
          <p:sp>
            <p:nvSpPr>
              <p:cNvPr id="171" name="Rectangle 170">
                <a:extLst>
                  <a:ext uri="{FF2B5EF4-FFF2-40B4-BE49-F238E27FC236}">
                    <a16:creationId xmlns:a16="http://schemas.microsoft.com/office/drawing/2014/main" xmlns="" id="{42DB7A6A-E7F5-7A4A-B115-DDC612BF2700}"/>
                  </a:ext>
                </a:extLst>
              </p:cNvPr>
              <p:cNvSpPr/>
              <p:nvPr/>
            </p:nvSpPr>
            <p:spPr>
              <a:xfrm>
                <a:off x="6109189" y="5761789"/>
                <a:ext cx="457200" cy="1761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2" name="Rectangle 171">
                <a:extLst>
                  <a:ext uri="{FF2B5EF4-FFF2-40B4-BE49-F238E27FC236}">
                    <a16:creationId xmlns:a16="http://schemas.microsoft.com/office/drawing/2014/main" xmlns="" id="{7D1F0C58-8D13-7B47-8945-1F527D153B54}"/>
                  </a:ext>
                </a:extLst>
              </p:cNvPr>
              <p:cNvSpPr/>
              <p:nvPr/>
            </p:nvSpPr>
            <p:spPr>
              <a:xfrm>
                <a:off x="6566389" y="5761789"/>
                <a:ext cx="457200" cy="1761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3" name="Rectangle 172">
                <a:extLst>
                  <a:ext uri="{FF2B5EF4-FFF2-40B4-BE49-F238E27FC236}">
                    <a16:creationId xmlns:a16="http://schemas.microsoft.com/office/drawing/2014/main" xmlns="" id="{8707CB06-E5F2-784D-8F1F-92298B99BBCF}"/>
                  </a:ext>
                </a:extLst>
              </p:cNvPr>
              <p:cNvSpPr/>
              <p:nvPr/>
            </p:nvSpPr>
            <p:spPr>
              <a:xfrm>
                <a:off x="7023589" y="5761789"/>
                <a:ext cx="457200" cy="17619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4" name="Rectangle 173">
                <a:extLst>
                  <a:ext uri="{FF2B5EF4-FFF2-40B4-BE49-F238E27FC236}">
                    <a16:creationId xmlns:a16="http://schemas.microsoft.com/office/drawing/2014/main" xmlns="" id="{06EBF20C-47B4-D442-A0F8-36274CA7DC57}"/>
                  </a:ext>
                </a:extLst>
              </p:cNvPr>
              <p:cNvSpPr/>
              <p:nvPr/>
            </p:nvSpPr>
            <p:spPr>
              <a:xfrm>
                <a:off x="7480791" y="5761789"/>
                <a:ext cx="457200" cy="17619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5" name="Rectangle 174">
                <a:extLst>
                  <a:ext uri="{FF2B5EF4-FFF2-40B4-BE49-F238E27FC236}">
                    <a16:creationId xmlns:a16="http://schemas.microsoft.com/office/drawing/2014/main" xmlns="" id="{AACC0901-50FB-0447-AF42-2D3A8626EA8C}"/>
                  </a:ext>
                </a:extLst>
              </p:cNvPr>
              <p:cNvSpPr/>
              <p:nvPr/>
            </p:nvSpPr>
            <p:spPr>
              <a:xfrm>
                <a:off x="7937991" y="5761789"/>
                <a:ext cx="457200" cy="17619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76" name="Rectangle 175">
                <a:extLst>
                  <a:ext uri="{FF2B5EF4-FFF2-40B4-BE49-F238E27FC236}">
                    <a16:creationId xmlns:a16="http://schemas.microsoft.com/office/drawing/2014/main" xmlns="" id="{C90D6391-53B3-884F-B402-FD296CC5938E}"/>
                  </a:ext>
                </a:extLst>
              </p:cNvPr>
              <p:cNvSpPr/>
              <p:nvPr/>
            </p:nvSpPr>
            <p:spPr>
              <a:xfrm>
                <a:off x="8395191" y="5761789"/>
                <a:ext cx="457200" cy="176193"/>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sp>
        <p:nvSpPr>
          <p:cNvPr id="179" name="Rectangle 178">
            <a:extLst>
              <a:ext uri="{FF2B5EF4-FFF2-40B4-BE49-F238E27FC236}">
                <a16:creationId xmlns:a16="http://schemas.microsoft.com/office/drawing/2014/main" xmlns="" id="{5607DB27-FE15-2E47-97CB-0A36599DEFF7}"/>
              </a:ext>
            </a:extLst>
          </p:cNvPr>
          <p:cNvSpPr/>
          <p:nvPr/>
        </p:nvSpPr>
        <p:spPr>
          <a:xfrm>
            <a:off x="10146212" y="5090637"/>
            <a:ext cx="1445625" cy="630942"/>
          </a:xfrm>
          <a:prstGeom prst="rect">
            <a:avLst/>
          </a:prstGeom>
        </p:spPr>
        <p:txBody>
          <a:bodyPr wrap="square" lIns="91440" tIns="45720" rIns="91440" bIns="45720" anchor="t" anchorCtr="0">
            <a:spAutoFit/>
          </a:bodyPr>
          <a:lstStyle/>
          <a:p>
            <a:pPr algn="ctr">
              <a:lnSpc>
                <a:spcPts val="1400"/>
              </a:lnSpc>
              <a:spcBef>
                <a:spcPts val="600"/>
              </a:spcBef>
            </a:pPr>
            <a:r>
              <a:rPr lang="en-US" sz="1200" dirty="0">
                <a:solidFill>
                  <a:srgbClr val="000000">
                    <a:lumMod val="50000"/>
                    <a:lumOff val="50000"/>
                  </a:srgbClr>
                </a:solidFill>
              </a:rPr>
              <a:t>Seguridad de </a:t>
            </a:r>
            <a:r>
              <a:rPr lang="en-US" sz="1200">
                <a:solidFill>
                  <a:srgbClr val="000000">
                    <a:lumMod val="50000"/>
                    <a:lumOff val="50000"/>
                  </a:srgbClr>
                </a:solidFill>
              </a:rPr>
              <a:t>espectro </a:t>
            </a:r>
            <a:br>
              <a:rPr lang="en-US" sz="1200">
                <a:solidFill>
                  <a:srgbClr val="000000">
                    <a:lumMod val="50000"/>
                    <a:lumOff val="50000"/>
                  </a:srgbClr>
                </a:solidFill>
              </a:rPr>
            </a:br>
            <a:r>
              <a:rPr lang="en-US" sz="1200">
                <a:solidFill>
                  <a:srgbClr val="000000">
                    <a:lumMod val="50000"/>
                    <a:lumOff val="50000"/>
                  </a:srgbClr>
                </a:solidFill>
              </a:rPr>
              <a:t>completo</a:t>
            </a:r>
            <a:endParaRPr lang="en-US" sz="1200" dirty="0">
              <a:solidFill>
                <a:srgbClr val="000000">
                  <a:lumMod val="50000"/>
                  <a:lumOff val="50000"/>
                </a:srgbClr>
              </a:solidFill>
            </a:endParaRPr>
          </a:p>
        </p:txBody>
      </p:sp>
      <p:grpSp>
        <p:nvGrpSpPr>
          <p:cNvPr id="181" name="Group 180">
            <a:extLst>
              <a:ext uri="{FF2B5EF4-FFF2-40B4-BE49-F238E27FC236}">
                <a16:creationId xmlns:a16="http://schemas.microsoft.com/office/drawing/2014/main" xmlns="" id="{19FC78D3-C905-5840-B1B2-0E4409A01A48}"/>
              </a:ext>
            </a:extLst>
          </p:cNvPr>
          <p:cNvGrpSpPr/>
          <p:nvPr/>
        </p:nvGrpSpPr>
        <p:grpSpPr>
          <a:xfrm>
            <a:off x="10566743" y="4446499"/>
            <a:ext cx="604562" cy="604562"/>
            <a:chOff x="9741877" y="4388624"/>
            <a:chExt cx="604562" cy="604562"/>
          </a:xfrm>
        </p:grpSpPr>
        <p:sp>
          <p:nvSpPr>
            <p:cNvPr id="182" name="Freeform 181">
              <a:extLst>
                <a:ext uri="{FF2B5EF4-FFF2-40B4-BE49-F238E27FC236}">
                  <a16:creationId xmlns:a16="http://schemas.microsoft.com/office/drawing/2014/main" xmlns="" id="{1988B70F-B72B-8F4E-BE7F-6ED4AE4BDBF1}"/>
                </a:ext>
              </a:extLst>
            </p:cNvPr>
            <p:cNvSpPr>
              <a:spLocks noChangeAspect="1"/>
            </p:cNvSpPr>
            <p:nvPr/>
          </p:nvSpPr>
          <p:spPr>
            <a:xfrm rot="5400000">
              <a:off x="9741877" y="4388624"/>
              <a:ext cx="604562" cy="604562"/>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algn="ctr" defTabSz="666750" fontAlgn="base">
                <a:lnSpc>
                  <a:spcPct val="90000"/>
                </a:lnSpc>
                <a:spcBef>
                  <a:spcPct val="0"/>
                </a:spcBef>
                <a:spcAft>
                  <a:spcPct val="35000"/>
                </a:spcAft>
              </a:pPr>
              <a:endParaRPr lang="en-US" sz="2400" dirty="0">
                <a:solidFill>
                  <a:srgbClr val="FFFFFF"/>
                </a:solidFill>
                <a:latin typeface="Roboto condensed"/>
                <a:cs typeface="Roboto condensed"/>
              </a:endParaRPr>
            </a:p>
          </p:txBody>
        </p:sp>
        <p:sp>
          <p:nvSpPr>
            <p:cNvPr id="183" name="Freeform 182">
              <a:extLst>
                <a:ext uri="{FF2B5EF4-FFF2-40B4-BE49-F238E27FC236}">
                  <a16:creationId xmlns:a16="http://schemas.microsoft.com/office/drawing/2014/main" xmlns="" id="{D939A7F6-8E6D-EE48-8893-BF3592C9DC8F}"/>
                </a:ext>
              </a:extLst>
            </p:cNvPr>
            <p:cNvSpPr>
              <a:spLocks/>
            </p:cNvSpPr>
            <p:nvPr/>
          </p:nvSpPr>
          <p:spPr bwMode="auto">
            <a:xfrm>
              <a:off x="9846691" y="4507246"/>
              <a:ext cx="394933" cy="442260"/>
            </a:xfrm>
            <a:custGeom>
              <a:avLst/>
              <a:gdLst>
                <a:gd name="connsiteX0" fmla="*/ 103198 w 394933"/>
                <a:gd name="connsiteY0" fmla="*/ 161737 h 442260"/>
                <a:gd name="connsiteX1" fmla="*/ 92325 w 394933"/>
                <a:gd name="connsiteY1" fmla="*/ 172610 h 442260"/>
                <a:gd name="connsiteX2" fmla="*/ 92325 w 394933"/>
                <a:gd name="connsiteY2" fmla="*/ 292199 h 442260"/>
                <a:gd name="connsiteX3" fmla="*/ 103198 w 394933"/>
                <a:gd name="connsiteY3" fmla="*/ 303072 h 442260"/>
                <a:gd name="connsiteX4" fmla="*/ 291737 w 394933"/>
                <a:gd name="connsiteY4" fmla="*/ 303072 h 442260"/>
                <a:gd name="connsiteX5" fmla="*/ 302610 w 394933"/>
                <a:gd name="connsiteY5" fmla="*/ 292199 h 442260"/>
                <a:gd name="connsiteX6" fmla="*/ 302610 w 394933"/>
                <a:gd name="connsiteY6" fmla="*/ 172610 h 442260"/>
                <a:gd name="connsiteX7" fmla="*/ 291737 w 394933"/>
                <a:gd name="connsiteY7" fmla="*/ 161737 h 442260"/>
                <a:gd name="connsiteX8" fmla="*/ 197725 w 394933"/>
                <a:gd name="connsiteY8" fmla="*/ 58070 h 442260"/>
                <a:gd name="connsiteX9" fmla="*/ 151188 w 394933"/>
                <a:gd name="connsiteY9" fmla="*/ 71501 h 442260"/>
                <a:gd name="connsiteX10" fmla="*/ 108819 w 394933"/>
                <a:gd name="connsiteY10" fmla="*/ 140364 h 442260"/>
                <a:gd name="connsiteX11" fmla="*/ 108624 w 394933"/>
                <a:gd name="connsiteY11" fmla="*/ 144893 h 442260"/>
                <a:gd name="connsiteX12" fmla="*/ 150710 w 394933"/>
                <a:gd name="connsiteY12" fmla="*/ 144893 h 442260"/>
                <a:gd name="connsiteX13" fmla="*/ 151354 w 394933"/>
                <a:gd name="connsiteY13" fmla="*/ 138591 h 442260"/>
                <a:gd name="connsiteX14" fmla="*/ 172272 w 394933"/>
                <a:gd name="connsiteY14" fmla="*/ 107555 h 442260"/>
                <a:gd name="connsiteX15" fmla="*/ 222892 w 394933"/>
                <a:gd name="connsiteY15" fmla="*/ 107718 h 442260"/>
                <a:gd name="connsiteX16" fmla="*/ 243631 w 394933"/>
                <a:gd name="connsiteY16" fmla="*/ 138867 h 442260"/>
                <a:gd name="connsiteX17" fmla="*/ 244215 w 394933"/>
                <a:gd name="connsiteY17" fmla="*/ 144893 h 442260"/>
                <a:gd name="connsiteX18" fmla="*/ 286309 w 394933"/>
                <a:gd name="connsiteY18" fmla="*/ 144893 h 442260"/>
                <a:gd name="connsiteX19" fmla="*/ 286158 w 394933"/>
                <a:gd name="connsiteY19" fmla="*/ 140884 h 442260"/>
                <a:gd name="connsiteX20" fmla="*/ 244185 w 394933"/>
                <a:gd name="connsiteY20" fmla="*/ 71787 h 442260"/>
                <a:gd name="connsiteX21" fmla="*/ 197725 w 394933"/>
                <a:gd name="connsiteY21" fmla="*/ 58070 h 442260"/>
                <a:gd name="connsiteX22" fmla="*/ 197466 w 394933"/>
                <a:gd name="connsiteY22" fmla="*/ 0 h 442260"/>
                <a:gd name="connsiteX23" fmla="*/ 198315 w 394933"/>
                <a:gd name="connsiteY23" fmla="*/ 775 h 442260"/>
                <a:gd name="connsiteX24" fmla="*/ 314941 w 394933"/>
                <a:gd name="connsiteY24" fmla="*/ 37134 h 442260"/>
                <a:gd name="connsiteX25" fmla="*/ 379140 w 394933"/>
                <a:gd name="connsiteY25" fmla="*/ 27378 h 442260"/>
                <a:gd name="connsiteX26" fmla="*/ 394933 w 394933"/>
                <a:gd name="connsiteY26" fmla="*/ 20926 h 442260"/>
                <a:gd name="connsiteX27" fmla="*/ 394933 w 394933"/>
                <a:gd name="connsiteY27" fmla="*/ 191325 h 442260"/>
                <a:gd name="connsiteX28" fmla="*/ 394252 w 394933"/>
                <a:gd name="connsiteY28" fmla="*/ 191325 h 442260"/>
                <a:gd name="connsiteX29" fmla="*/ 393631 w 394933"/>
                <a:gd name="connsiteY29" fmla="*/ 199907 h 442260"/>
                <a:gd name="connsiteX30" fmla="*/ 334585 w 394933"/>
                <a:gd name="connsiteY30" fmla="*/ 311681 h 442260"/>
                <a:gd name="connsiteX31" fmla="*/ 192715 w 394933"/>
                <a:gd name="connsiteY31" fmla="*/ 442260 h 442260"/>
                <a:gd name="connsiteX32" fmla="*/ 56100 w 394933"/>
                <a:gd name="connsiteY32" fmla="*/ 316517 h 442260"/>
                <a:gd name="connsiteX33" fmla="*/ 1596 w 394933"/>
                <a:gd name="connsiteY33" fmla="*/ 206715 h 442260"/>
                <a:gd name="connsiteX34" fmla="*/ 1113 w 394933"/>
                <a:gd name="connsiteY34" fmla="*/ 191325 h 442260"/>
                <a:gd name="connsiteX35" fmla="*/ 0 w 394933"/>
                <a:gd name="connsiteY35" fmla="*/ 191325 h 442260"/>
                <a:gd name="connsiteX36" fmla="*/ 0 w 394933"/>
                <a:gd name="connsiteY36" fmla="*/ 20927 h 442260"/>
                <a:gd name="connsiteX37" fmla="*/ 15793 w 394933"/>
                <a:gd name="connsiteY37" fmla="*/ 27378 h 442260"/>
                <a:gd name="connsiteX38" fmla="*/ 79992 w 394933"/>
                <a:gd name="connsiteY38" fmla="*/ 37134 h 442260"/>
                <a:gd name="connsiteX39" fmla="*/ 196618 w 394933"/>
                <a:gd name="connsiteY39" fmla="*/ 775 h 4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933" h="442260">
                  <a:moveTo>
                    <a:pt x="103198" y="161737"/>
                  </a:moveTo>
                  <a:cubicBezTo>
                    <a:pt x="97193" y="161737"/>
                    <a:pt x="92325" y="166605"/>
                    <a:pt x="92325" y="172610"/>
                  </a:cubicBezTo>
                  <a:lnTo>
                    <a:pt x="92325" y="292199"/>
                  </a:lnTo>
                  <a:cubicBezTo>
                    <a:pt x="92325" y="298204"/>
                    <a:pt x="97193" y="303072"/>
                    <a:pt x="103198" y="303072"/>
                  </a:cubicBezTo>
                  <a:lnTo>
                    <a:pt x="291737" y="303072"/>
                  </a:lnTo>
                  <a:cubicBezTo>
                    <a:pt x="297742" y="303072"/>
                    <a:pt x="302610" y="298204"/>
                    <a:pt x="302610" y="292199"/>
                  </a:cubicBezTo>
                  <a:lnTo>
                    <a:pt x="302610" y="172610"/>
                  </a:lnTo>
                  <a:cubicBezTo>
                    <a:pt x="302610" y="166605"/>
                    <a:pt x="297742" y="161737"/>
                    <a:pt x="291737" y="161737"/>
                  </a:cubicBezTo>
                  <a:close/>
                  <a:moveTo>
                    <a:pt x="197725" y="58070"/>
                  </a:moveTo>
                  <a:cubicBezTo>
                    <a:pt x="181613" y="58021"/>
                    <a:pt x="165487" y="62496"/>
                    <a:pt x="151188" y="71501"/>
                  </a:cubicBezTo>
                  <a:cubicBezTo>
                    <a:pt x="127356" y="86511"/>
                    <a:pt x="111858" y="112066"/>
                    <a:pt x="108819" y="140364"/>
                  </a:cubicBezTo>
                  <a:lnTo>
                    <a:pt x="108624" y="144893"/>
                  </a:lnTo>
                  <a:lnTo>
                    <a:pt x="150710" y="144893"/>
                  </a:lnTo>
                  <a:lnTo>
                    <a:pt x="151354" y="138591"/>
                  </a:lnTo>
                  <a:cubicBezTo>
                    <a:pt x="154247" y="125886"/>
                    <a:pt x="161655" y="114676"/>
                    <a:pt x="172272" y="107555"/>
                  </a:cubicBezTo>
                  <a:cubicBezTo>
                    <a:pt x="187766" y="97162"/>
                    <a:pt x="207456" y="97226"/>
                    <a:pt x="222892" y="107718"/>
                  </a:cubicBezTo>
                  <a:cubicBezTo>
                    <a:pt x="233462" y="114903"/>
                    <a:pt x="240806" y="126152"/>
                    <a:pt x="243631" y="138867"/>
                  </a:cubicBezTo>
                  <a:lnTo>
                    <a:pt x="244215" y="144893"/>
                  </a:lnTo>
                  <a:lnTo>
                    <a:pt x="286309" y="144893"/>
                  </a:lnTo>
                  <a:lnTo>
                    <a:pt x="286158" y="140884"/>
                  </a:lnTo>
                  <a:cubicBezTo>
                    <a:pt x="283274" y="112576"/>
                    <a:pt x="267924" y="86938"/>
                    <a:pt x="244185" y="71787"/>
                  </a:cubicBezTo>
                  <a:cubicBezTo>
                    <a:pt x="229938" y="62694"/>
                    <a:pt x="213838" y="58120"/>
                    <a:pt x="197725" y="58070"/>
                  </a:cubicBezTo>
                  <a:close/>
                  <a:moveTo>
                    <a:pt x="197466" y="0"/>
                  </a:moveTo>
                  <a:lnTo>
                    <a:pt x="198315" y="775"/>
                  </a:lnTo>
                  <a:cubicBezTo>
                    <a:pt x="228162" y="23239"/>
                    <a:pt x="269396" y="37134"/>
                    <a:pt x="314941" y="37134"/>
                  </a:cubicBezTo>
                  <a:cubicBezTo>
                    <a:pt x="337713" y="37134"/>
                    <a:pt x="359408" y="33660"/>
                    <a:pt x="379140" y="27378"/>
                  </a:cubicBezTo>
                  <a:lnTo>
                    <a:pt x="394933" y="20926"/>
                  </a:lnTo>
                  <a:lnTo>
                    <a:pt x="394933" y="191325"/>
                  </a:lnTo>
                  <a:lnTo>
                    <a:pt x="394252" y="191325"/>
                  </a:lnTo>
                  <a:lnTo>
                    <a:pt x="393631" y="199907"/>
                  </a:lnTo>
                  <a:cubicBezTo>
                    <a:pt x="388597" y="240417"/>
                    <a:pt x="368865" y="280130"/>
                    <a:pt x="334585" y="311681"/>
                  </a:cubicBezTo>
                  <a:lnTo>
                    <a:pt x="192715" y="442260"/>
                  </a:lnTo>
                  <a:lnTo>
                    <a:pt x="56100" y="316517"/>
                  </a:lnTo>
                  <a:cubicBezTo>
                    <a:pt x="23090" y="286135"/>
                    <a:pt x="4972" y="247079"/>
                    <a:pt x="1596" y="206715"/>
                  </a:cubicBezTo>
                  <a:lnTo>
                    <a:pt x="1113" y="191325"/>
                  </a:lnTo>
                  <a:lnTo>
                    <a:pt x="0" y="191325"/>
                  </a:lnTo>
                  <a:lnTo>
                    <a:pt x="0" y="20927"/>
                  </a:lnTo>
                  <a:lnTo>
                    <a:pt x="15793" y="27378"/>
                  </a:lnTo>
                  <a:cubicBezTo>
                    <a:pt x="35525" y="33660"/>
                    <a:pt x="57220" y="37134"/>
                    <a:pt x="79992" y="37134"/>
                  </a:cubicBezTo>
                  <a:cubicBezTo>
                    <a:pt x="125537" y="37134"/>
                    <a:pt x="166771" y="23239"/>
                    <a:pt x="196618" y="775"/>
                  </a:cubicBezTo>
                  <a:close/>
                </a:path>
              </a:pathLst>
            </a:custGeom>
            <a:solidFill>
              <a:srgbClr val="FFFFFF"/>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solidFill>
                  <a:srgbClr val="FFFFFF"/>
                </a:solidFill>
                <a:ea typeface="ＭＳ Ｐゴシック" charset="0"/>
              </a:endParaRPr>
            </a:p>
          </p:txBody>
        </p:sp>
      </p:grpSp>
      <p:sp>
        <p:nvSpPr>
          <p:cNvPr id="149" name="Oval 148"/>
          <p:cNvSpPr/>
          <p:nvPr/>
        </p:nvSpPr>
        <p:spPr>
          <a:xfrm rot="10800000">
            <a:off x="81849" y="5860662"/>
            <a:ext cx="11594198" cy="632524"/>
          </a:xfrm>
          <a:prstGeom prst="ellipse">
            <a:avLst/>
          </a:prstGeom>
          <a:gradFill flip="none" rotWithShape="1">
            <a:gsLst>
              <a:gs pos="0">
                <a:schemeClr val="tx1">
                  <a:alpha val="23000"/>
                </a:schemeClr>
              </a:gs>
              <a:gs pos="82000">
                <a:schemeClr val="tx1">
                  <a:alpha val="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1" name="Rectangle 150"/>
          <p:cNvSpPr/>
          <p:nvPr/>
        </p:nvSpPr>
        <p:spPr>
          <a:xfrm>
            <a:off x="0" y="6085542"/>
            <a:ext cx="12192000" cy="778245"/>
          </a:xfrm>
          <a:custGeom>
            <a:avLst/>
            <a:gdLst>
              <a:gd name="connsiteX0" fmla="*/ 0 w 12192000"/>
              <a:gd name="connsiteY0" fmla="*/ 0 h 772458"/>
              <a:gd name="connsiteX1" fmla="*/ 12192000 w 12192000"/>
              <a:gd name="connsiteY1" fmla="*/ 0 h 772458"/>
              <a:gd name="connsiteX2" fmla="*/ 12192000 w 12192000"/>
              <a:gd name="connsiteY2" fmla="*/ 772458 h 772458"/>
              <a:gd name="connsiteX3" fmla="*/ 0 w 12192000"/>
              <a:gd name="connsiteY3" fmla="*/ 772458 h 772458"/>
              <a:gd name="connsiteX4" fmla="*/ 0 w 12192000"/>
              <a:gd name="connsiteY4" fmla="*/ 0 h 772458"/>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0 w 12192000"/>
              <a:gd name="connsiteY4" fmla="*/ 772458 h 778245"/>
              <a:gd name="connsiteX5" fmla="*/ 0 w 12192000"/>
              <a:gd name="connsiteY5"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77245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810228 w 12192000"/>
              <a:gd name="connsiteY4" fmla="*/ 77824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0 w 12192000"/>
              <a:gd name="connsiteY5" fmla="*/ 564114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273216 w 12192000"/>
              <a:gd name="connsiteY4" fmla="*/ 581475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77388 w 12192000"/>
              <a:gd name="connsiteY4" fmla="*/ 431004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23149 w 12192000"/>
              <a:gd name="connsiteY5" fmla="*/ 425218 h 778245"/>
              <a:gd name="connsiteX6" fmla="*/ 0 w 12192000"/>
              <a:gd name="connsiteY6" fmla="*/ 0 h 778245"/>
              <a:gd name="connsiteX0" fmla="*/ 0 w 12192000"/>
              <a:gd name="connsiteY0" fmla="*/ 0 h 778245"/>
              <a:gd name="connsiteX1" fmla="*/ 12192000 w 12192000"/>
              <a:gd name="connsiteY1" fmla="*/ 0 h 778245"/>
              <a:gd name="connsiteX2" fmla="*/ 12192000 w 12192000"/>
              <a:gd name="connsiteY2" fmla="*/ 772458 h 778245"/>
              <a:gd name="connsiteX3" fmla="*/ 1458410 w 12192000"/>
              <a:gd name="connsiteY3" fmla="*/ 778245 h 778245"/>
              <a:gd name="connsiteX4" fmla="*/ 1388963 w 12192000"/>
              <a:gd name="connsiteY4" fmla="*/ 396280 h 778245"/>
              <a:gd name="connsiteX5" fmla="*/ 0 w 12192000"/>
              <a:gd name="connsiteY5" fmla="*/ 402068 h 778245"/>
              <a:gd name="connsiteX6" fmla="*/ 0 w 12192000"/>
              <a:gd name="connsiteY6" fmla="*/ 0 h 7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78245">
                <a:moveTo>
                  <a:pt x="0" y="0"/>
                </a:moveTo>
                <a:lnTo>
                  <a:pt x="12192000" y="0"/>
                </a:lnTo>
                <a:lnTo>
                  <a:pt x="12192000" y="772458"/>
                </a:lnTo>
                <a:lnTo>
                  <a:pt x="1458410" y="778245"/>
                </a:lnTo>
                <a:lnTo>
                  <a:pt x="1388963" y="396280"/>
                </a:lnTo>
                <a:lnTo>
                  <a:pt x="0" y="40206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d-ID">
              <a:solidFill>
                <a:srgbClr val="FFFFFF"/>
              </a:solidFill>
            </a:endParaRPr>
          </a:p>
        </p:txBody>
      </p:sp>
      <p:sp>
        <p:nvSpPr>
          <p:cNvPr id="147" name="Rectangle 146"/>
          <p:cNvSpPr/>
          <p:nvPr/>
        </p:nvSpPr>
        <p:spPr>
          <a:xfrm>
            <a:off x="288478" y="6063082"/>
            <a:ext cx="11612879" cy="908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 name="Slide Number Placeholder 3"/>
          <p:cNvSpPr>
            <a:spLocks noGrp="1"/>
          </p:cNvSpPr>
          <p:nvPr>
            <p:ph type="sldNum" sz="quarter" idx="18"/>
          </p:nvPr>
        </p:nvSpPr>
        <p:spPr/>
        <p:txBody>
          <a:bodyPr/>
          <a:lstStyle/>
          <a:p>
            <a:pPr>
              <a:defRPr/>
            </a:pPr>
            <a:fld id="{3457292C-7947-714A-8954-A7DF08CC586C}" type="slidenum">
              <a:rPr lang="en-US" smtClean="0">
                <a:solidFill>
                  <a:srgbClr val="8A8A8A"/>
                </a:solidFill>
              </a:rPr>
              <a:pPr>
                <a:defRPr/>
              </a:pPr>
              <a:t>20</a:t>
            </a:fld>
            <a:endParaRPr lang="en-US" dirty="0">
              <a:solidFill>
                <a:srgbClr val="8A8A8A"/>
              </a:solidFill>
            </a:endParaRPr>
          </a:p>
        </p:txBody>
      </p:sp>
      <p:sp>
        <p:nvSpPr>
          <p:cNvPr id="5" name="Footer Placeholder 4"/>
          <p:cNvSpPr>
            <a:spLocks noGrp="1"/>
          </p:cNvSpPr>
          <p:nvPr>
            <p:ph type="ftr" sz="quarter" idx="19"/>
          </p:nvPr>
        </p:nvSpPr>
        <p:spPr/>
        <p:txBody>
          <a:bodyPr/>
          <a:lstStyle/>
          <a:p>
            <a:pPr>
              <a:defRPr/>
            </a:pPr>
            <a:r>
              <a:rPr lang="en-US"/>
              <a:t>© 2018 Lexmark. Todos los derechos reservados.</a:t>
            </a:r>
            <a:endParaRPr dirty="0"/>
          </a:p>
        </p:txBody>
      </p:sp>
      <p:sp>
        <p:nvSpPr>
          <p:cNvPr id="186" name="TextBox 185">
            <a:extLst>
              <a:ext uri="{FF2B5EF4-FFF2-40B4-BE49-F238E27FC236}">
                <a16:creationId xmlns:a16="http://schemas.microsoft.com/office/drawing/2014/main" xmlns="" id="{7C3DF114-3F7D-9248-8823-6DFEBF09EE3F}"/>
              </a:ext>
            </a:extLst>
          </p:cNvPr>
          <p:cNvSpPr txBox="1"/>
          <p:nvPr/>
        </p:nvSpPr>
        <p:spPr>
          <a:xfrm>
            <a:off x="4065071" y="6165983"/>
            <a:ext cx="7936788" cy="297517"/>
          </a:xfrm>
          <a:prstGeom prst="rect">
            <a:avLst/>
          </a:prstGeom>
          <a:noFill/>
          <a:ln>
            <a:noFill/>
          </a:ln>
        </p:spPr>
        <p:txBody>
          <a:bodyPr wrap="none" rtlCol="0">
            <a:spAutoFit/>
          </a:bodyPr>
          <a:lstStyle/>
          <a:p>
            <a:pPr algn="r">
              <a:lnSpc>
                <a:spcPts val="800"/>
              </a:lnSpc>
            </a:pPr>
            <a:r>
              <a:rPr lang="en-US" sz="800" dirty="0">
                <a:solidFill>
                  <a:schemeClr val="bg1">
                    <a:lumMod val="50000"/>
                  </a:schemeClr>
                </a:solidFill>
              </a:rPr>
              <a:t>El modelo tiene soluciones preinstaladas y podría admitir aplicaciones adicionales </a:t>
            </a:r>
          </a:p>
          <a:p>
            <a:pPr algn="r">
              <a:lnSpc>
                <a:spcPts val="800"/>
              </a:lnSpc>
            </a:pPr>
            <a:r>
              <a:rPr lang="en-US" sz="800" dirty="0">
                <a:solidFill>
                  <a:schemeClr val="bg1">
                    <a:lumMod val="75000"/>
                  </a:schemeClr>
                </a:solidFill>
              </a:rPr>
              <a:t>* La velocidad de impresión y fotocopiado en conformidad con ISO/IEC 24734 e ISO/IEC 24735 respectivamente (ESAT). Para obtener más información, consulte: </a:t>
            </a:r>
            <a:r>
              <a:rPr lang="en-US" sz="800" b="1" dirty="0">
                <a:solidFill>
                  <a:schemeClr val="bg1">
                    <a:lumMod val="75000"/>
                  </a:schemeClr>
                </a:solidFill>
                <a:effectLst/>
              </a:rPr>
              <a:t>www.lexmark.com/ISOspeeds</a:t>
            </a:r>
            <a:endParaRPr lang="en-US" sz="800" dirty="0">
              <a:solidFill>
                <a:schemeClr val="bg1">
                  <a:lumMod val="75000"/>
                </a:schemeClr>
              </a:solidFill>
            </a:endParaRPr>
          </a:p>
        </p:txBody>
      </p:sp>
    </p:spTree>
    <p:extLst>
      <p:ext uri="{BB962C8B-B14F-4D97-AF65-F5344CB8AC3E}">
        <p14:creationId xmlns:p14="http://schemas.microsoft.com/office/powerpoint/2010/main" val="265300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4" presetClass="entr" presetSubtype="10" fill="hold" nodeType="withEffect">
                                  <p:stCondLst>
                                    <p:cond delay="500"/>
                                  </p:stCondLst>
                                  <p:childTnLst>
                                    <p:set>
                                      <p:cBhvr>
                                        <p:cTn id="9" dur="1" fill="hold">
                                          <p:stCondLst>
                                            <p:cond delay="0"/>
                                          </p:stCondLst>
                                        </p:cTn>
                                        <p:tgtEl>
                                          <p:spTgt spid="146"/>
                                        </p:tgtEl>
                                        <p:attrNameLst>
                                          <p:attrName>style.visibility</p:attrName>
                                        </p:attrNameLst>
                                      </p:cBhvr>
                                      <p:to>
                                        <p:strVal val="visible"/>
                                      </p:to>
                                    </p:set>
                                    <p:animEffect transition="in" filter="randombar(horizontal)">
                                      <p:cBhvr>
                                        <p:cTn id="10" dur="500"/>
                                        <p:tgtEl>
                                          <p:spTgt spid="146"/>
                                        </p:tgtEl>
                                      </p:cBhvr>
                                    </p:animEffect>
                                  </p:childTnLst>
                                </p:cTn>
                              </p:par>
                              <p:par>
                                <p:cTn id="11" presetID="10" presetClass="entr" presetSubtype="0" fill="hold"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par>
                                <p:cTn id="17" presetID="10" presetClass="entr" presetSubtype="0" repeatCount="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nodeType="withEffect">
                                  <p:stCondLst>
                                    <p:cond delay="30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nodeType="withEffect">
                                  <p:stCondLst>
                                    <p:cond delay="30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nodeType="withEffect">
                                  <p:stCondLst>
                                    <p:cond delay="3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nodeType="withEffect">
                                  <p:stCondLst>
                                    <p:cond delay="3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300"/>
                                        <p:tgtEl>
                                          <p:spTgt spid="61"/>
                                        </p:tgtEl>
                                        <p:attrNameLst>
                                          <p:attrName>ppt_y</p:attrName>
                                        </p:attrNameLst>
                                      </p:cBhvr>
                                      <p:tavLst>
                                        <p:tav tm="0">
                                          <p:val>
                                            <p:strVal val="#ppt_y+#ppt_h*1.125000"/>
                                          </p:val>
                                        </p:tav>
                                        <p:tav tm="100000">
                                          <p:val>
                                            <p:strVal val="#ppt_y"/>
                                          </p:val>
                                        </p:tav>
                                      </p:tavLst>
                                    </p:anim>
                                    <p:animEffect transition="in" filter="wipe(up)">
                                      <p:cBhvr>
                                        <p:cTn id="36" dur="3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par>
                                <p:cTn id="40" presetID="23" presetClass="entr" presetSubtype="16" fill="hold" nodeType="withEffect">
                                  <p:stCondLst>
                                    <p:cond delay="200"/>
                                  </p:stCondLst>
                                  <p:childTnLst>
                                    <p:set>
                                      <p:cBhvr>
                                        <p:cTn id="41" dur="1" fill="hold">
                                          <p:stCondLst>
                                            <p:cond delay="0"/>
                                          </p:stCondLst>
                                        </p:cTn>
                                        <p:tgtEl>
                                          <p:spTgt spid="121"/>
                                        </p:tgtEl>
                                        <p:attrNameLst>
                                          <p:attrName>style.visibility</p:attrName>
                                        </p:attrNameLst>
                                      </p:cBhvr>
                                      <p:to>
                                        <p:strVal val="visible"/>
                                      </p:to>
                                    </p:set>
                                    <p:anim calcmode="lin" valueType="num">
                                      <p:cBhvr>
                                        <p:cTn id="42" dur="300" fill="hold"/>
                                        <p:tgtEl>
                                          <p:spTgt spid="121"/>
                                        </p:tgtEl>
                                        <p:attrNameLst>
                                          <p:attrName>ppt_w</p:attrName>
                                        </p:attrNameLst>
                                      </p:cBhvr>
                                      <p:tavLst>
                                        <p:tav tm="0">
                                          <p:val>
                                            <p:fltVal val="0"/>
                                          </p:val>
                                        </p:tav>
                                        <p:tav tm="100000">
                                          <p:val>
                                            <p:strVal val="#ppt_w"/>
                                          </p:val>
                                        </p:tav>
                                      </p:tavLst>
                                    </p:anim>
                                    <p:anim calcmode="lin" valueType="num">
                                      <p:cBhvr>
                                        <p:cTn id="43" dur="300" fill="hold"/>
                                        <p:tgtEl>
                                          <p:spTgt spid="1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400"/>
                                        <p:tgtEl>
                                          <p:spTgt spid="120"/>
                                        </p:tgtEl>
                                      </p:cBhvr>
                                    </p:animEffect>
                                  </p:childTnLst>
                                </p:cTn>
                              </p:par>
                            </p:childTnLst>
                          </p:cTn>
                        </p:par>
                        <p:par>
                          <p:cTn id="47" fill="hold">
                            <p:stCondLst>
                              <p:cond delay="2100"/>
                            </p:stCondLst>
                            <p:childTnLst>
                              <p:par>
                                <p:cTn id="48" presetID="1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ppt_y</p:attrName>
                                        </p:attrNameLst>
                                      </p:cBhvr>
                                      <p:tavLst>
                                        <p:tav tm="0">
                                          <p:val>
                                            <p:strVal val="#ppt_y+#ppt_h*1.125000"/>
                                          </p:val>
                                        </p:tav>
                                        <p:tav tm="100000">
                                          <p:val>
                                            <p:strVal val="#ppt_y"/>
                                          </p:val>
                                        </p:tav>
                                      </p:tavLst>
                                    </p:anim>
                                    <p:animEffect transition="in" filter="wipe(up)">
                                      <p:cBhvr>
                                        <p:cTn id="51" dur="300"/>
                                        <p:tgtEl>
                                          <p:spTgt spid="70"/>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400"/>
                                        <p:tgtEl>
                                          <p:spTgt spid="115"/>
                                        </p:tgtEl>
                                      </p:cBhvr>
                                    </p:animEffect>
                                  </p:childTnLst>
                                </p:cTn>
                              </p:par>
                              <p:par>
                                <p:cTn id="55" presetID="23" presetClass="entr" presetSubtype="16" fill="hold" nodeType="withEffect">
                                  <p:stCondLst>
                                    <p:cond delay="200"/>
                                  </p:stCondLst>
                                  <p:childTnLst>
                                    <p:set>
                                      <p:cBhvr>
                                        <p:cTn id="56" dur="1" fill="hold">
                                          <p:stCondLst>
                                            <p:cond delay="0"/>
                                          </p:stCondLst>
                                        </p:cTn>
                                        <p:tgtEl>
                                          <p:spTgt spid="166"/>
                                        </p:tgtEl>
                                        <p:attrNameLst>
                                          <p:attrName>style.visibility</p:attrName>
                                        </p:attrNameLst>
                                      </p:cBhvr>
                                      <p:to>
                                        <p:strVal val="visible"/>
                                      </p:to>
                                    </p:set>
                                    <p:anim calcmode="lin" valueType="num">
                                      <p:cBhvr>
                                        <p:cTn id="57" dur="300" fill="hold"/>
                                        <p:tgtEl>
                                          <p:spTgt spid="166"/>
                                        </p:tgtEl>
                                        <p:attrNameLst>
                                          <p:attrName>ppt_w</p:attrName>
                                        </p:attrNameLst>
                                      </p:cBhvr>
                                      <p:tavLst>
                                        <p:tav tm="0">
                                          <p:val>
                                            <p:fltVal val="0"/>
                                          </p:val>
                                        </p:tav>
                                        <p:tav tm="100000">
                                          <p:val>
                                            <p:strVal val="#ppt_w"/>
                                          </p:val>
                                        </p:tav>
                                      </p:tavLst>
                                    </p:anim>
                                    <p:anim calcmode="lin" valueType="num">
                                      <p:cBhvr>
                                        <p:cTn id="58" dur="300" fill="hold"/>
                                        <p:tgtEl>
                                          <p:spTgt spid="166"/>
                                        </p:tgtEl>
                                        <p:attrNameLst>
                                          <p:attrName>ppt_h</p:attrName>
                                        </p:attrNameLst>
                                      </p:cBhvr>
                                      <p:tavLst>
                                        <p:tav tm="0">
                                          <p:val>
                                            <p:fltVal val="0"/>
                                          </p:val>
                                        </p:tav>
                                        <p:tav tm="100000">
                                          <p:val>
                                            <p:strVal val="#ppt_h"/>
                                          </p:val>
                                        </p:tav>
                                      </p:tavLst>
                                    </p:anim>
                                  </p:childTnLst>
                                </p:cTn>
                              </p:par>
                            </p:childTnLst>
                          </p:cTn>
                        </p:par>
                        <p:par>
                          <p:cTn id="59" fill="hold">
                            <p:stCondLst>
                              <p:cond delay="2700"/>
                            </p:stCondLst>
                            <p:childTnLst>
                              <p:par>
                                <p:cTn id="60" presetID="12" presetClass="entr" presetSubtype="4"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additive="base">
                                        <p:cTn id="62" dur="300"/>
                                        <p:tgtEl>
                                          <p:spTgt spid="106"/>
                                        </p:tgtEl>
                                        <p:attrNameLst>
                                          <p:attrName>ppt_y</p:attrName>
                                        </p:attrNameLst>
                                      </p:cBhvr>
                                      <p:tavLst>
                                        <p:tav tm="0">
                                          <p:val>
                                            <p:strVal val="#ppt_y+#ppt_h*1.125000"/>
                                          </p:val>
                                        </p:tav>
                                        <p:tav tm="100000">
                                          <p:val>
                                            <p:strVal val="#ppt_y"/>
                                          </p:val>
                                        </p:tav>
                                      </p:tavLst>
                                    </p:anim>
                                    <p:animEffect transition="in" filter="wipe(up)">
                                      <p:cBhvr>
                                        <p:cTn id="63" dur="300"/>
                                        <p:tgtEl>
                                          <p:spTgt spid="106"/>
                                        </p:tgtEl>
                                      </p:cBhvr>
                                    </p:animEffect>
                                  </p:childTnLst>
                                </p:cTn>
                              </p:par>
                              <p:par>
                                <p:cTn id="64" presetID="23" presetClass="entr" presetSubtype="16" fill="hold" nodeType="withEffect">
                                  <p:stCondLst>
                                    <p:cond delay="200"/>
                                  </p:stCondLst>
                                  <p:childTnLst>
                                    <p:set>
                                      <p:cBhvr>
                                        <p:cTn id="65" dur="1" fill="hold">
                                          <p:stCondLst>
                                            <p:cond delay="0"/>
                                          </p:stCondLst>
                                        </p:cTn>
                                        <p:tgtEl>
                                          <p:spTgt spid="140"/>
                                        </p:tgtEl>
                                        <p:attrNameLst>
                                          <p:attrName>style.visibility</p:attrName>
                                        </p:attrNameLst>
                                      </p:cBhvr>
                                      <p:to>
                                        <p:strVal val="visible"/>
                                      </p:to>
                                    </p:set>
                                    <p:anim calcmode="lin" valueType="num">
                                      <p:cBhvr>
                                        <p:cTn id="66" dur="300" fill="hold"/>
                                        <p:tgtEl>
                                          <p:spTgt spid="140"/>
                                        </p:tgtEl>
                                        <p:attrNameLst>
                                          <p:attrName>ppt_w</p:attrName>
                                        </p:attrNameLst>
                                      </p:cBhvr>
                                      <p:tavLst>
                                        <p:tav tm="0">
                                          <p:val>
                                            <p:fltVal val="0"/>
                                          </p:val>
                                        </p:tav>
                                        <p:tav tm="100000">
                                          <p:val>
                                            <p:strVal val="#ppt_w"/>
                                          </p:val>
                                        </p:tav>
                                      </p:tavLst>
                                    </p:anim>
                                    <p:anim calcmode="lin" valueType="num">
                                      <p:cBhvr>
                                        <p:cTn id="67" dur="300" fill="hold"/>
                                        <p:tgtEl>
                                          <p:spTgt spid="140"/>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20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400"/>
                                        <p:tgtEl>
                                          <p:spTgt spid="119"/>
                                        </p:tgtEl>
                                      </p:cBhvr>
                                    </p:animEffect>
                                  </p:childTnLst>
                                </p:cTn>
                              </p:par>
                            </p:childTnLst>
                          </p:cTn>
                        </p:par>
                        <p:par>
                          <p:cTn id="71" fill="hold">
                            <p:stCondLst>
                              <p:cond delay="3300"/>
                            </p:stCondLst>
                            <p:childTnLst>
                              <p:par>
                                <p:cTn id="72" presetID="12" presetClass="entr" presetSubtype="4"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 calcmode="lin" valueType="num">
                                      <p:cBhvr additive="base">
                                        <p:cTn id="74" dur="300"/>
                                        <p:tgtEl>
                                          <p:spTgt spid="97"/>
                                        </p:tgtEl>
                                        <p:attrNameLst>
                                          <p:attrName>ppt_y</p:attrName>
                                        </p:attrNameLst>
                                      </p:cBhvr>
                                      <p:tavLst>
                                        <p:tav tm="0">
                                          <p:val>
                                            <p:strVal val="#ppt_y+#ppt_h*1.125000"/>
                                          </p:val>
                                        </p:tav>
                                        <p:tav tm="100000">
                                          <p:val>
                                            <p:strVal val="#ppt_y"/>
                                          </p:val>
                                        </p:tav>
                                      </p:tavLst>
                                    </p:anim>
                                    <p:animEffect transition="in" filter="wipe(up)">
                                      <p:cBhvr>
                                        <p:cTn id="75" dur="300"/>
                                        <p:tgtEl>
                                          <p:spTgt spid="97"/>
                                        </p:tgtEl>
                                      </p:cBhvr>
                                    </p:animEffect>
                                  </p:childTnLst>
                                </p:cTn>
                              </p:par>
                              <p:par>
                                <p:cTn id="76" presetID="23" presetClass="entr" presetSubtype="16" fill="hold" nodeType="withEffect">
                                  <p:stCondLst>
                                    <p:cond delay="200"/>
                                  </p:stCondLst>
                                  <p:childTnLst>
                                    <p:set>
                                      <p:cBhvr>
                                        <p:cTn id="77" dur="1" fill="hold">
                                          <p:stCondLst>
                                            <p:cond delay="0"/>
                                          </p:stCondLst>
                                        </p:cTn>
                                        <p:tgtEl>
                                          <p:spTgt spid="133"/>
                                        </p:tgtEl>
                                        <p:attrNameLst>
                                          <p:attrName>style.visibility</p:attrName>
                                        </p:attrNameLst>
                                      </p:cBhvr>
                                      <p:to>
                                        <p:strVal val="visible"/>
                                      </p:to>
                                    </p:set>
                                    <p:anim calcmode="lin" valueType="num">
                                      <p:cBhvr>
                                        <p:cTn id="78" dur="300" fill="hold"/>
                                        <p:tgtEl>
                                          <p:spTgt spid="133"/>
                                        </p:tgtEl>
                                        <p:attrNameLst>
                                          <p:attrName>ppt_w</p:attrName>
                                        </p:attrNameLst>
                                      </p:cBhvr>
                                      <p:tavLst>
                                        <p:tav tm="0">
                                          <p:val>
                                            <p:fltVal val="0"/>
                                          </p:val>
                                        </p:tav>
                                        <p:tav tm="100000">
                                          <p:val>
                                            <p:strVal val="#ppt_w"/>
                                          </p:val>
                                        </p:tav>
                                      </p:tavLst>
                                    </p:anim>
                                    <p:anim calcmode="lin" valueType="num">
                                      <p:cBhvr>
                                        <p:cTn id="79" dur="300" fill="hold"/>
                                        <p:tgtEl>
                                          <p:spTgt spid="133"/>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400"/>
                                        <p:tgtEl>
                                          <p:spTgt spid="118"/>
                                        </p:tgtEl>
                                      </p:cBhvr>
                                    </p:animEffect>
                                  </p:childTnLst>
                                </p:cTn>
                              </p:par>
                            </p:childTnLst>
                          </p:cTn>
                        </p:par>
                        <p:par>
                          <p:cTn id="83" fill="hold">
                            <p:stCondLst>
                              <p:cond delay="3900"/>
                            </p:stCondLst>
                            <p:childTnLst>
                              <p:par>
                                <p:cTn id="84" presetID="12" presetClass="entr" presetSubtype="4" fill="hold" nodeType="afterEffect">
                                  <p:stCondLst>
                                    <p:cond delay="0"/>
                                  </p:stCondLst>
                                  <p:childTnLst>
                                    <p:set>
                                      <p:cBhvr>
                                        <p:cTn id="85" dur="1" fill="hold">
                                          <p:stCondLst>
                                            <p:cond delay="0"/>
                                          </p:stCondLst>
                                        </p:cTn>
                                        <p:tgtEl>
                                          <p:spTgt spid="88"/>
                                        </p:tgtEl>
                                        <p:attrNameLst>
                                          <p:attrName>style.visibility</p:attrName>
                                        </p:attrNameLst>
                                      </p:cBhvr>
                                      <p:to>
                                        <p:strVal val="visible"/>
                                      </p:to>
                                    </p:set>
                                    <p:anim calcmode="lin" valueType="num">
                                      <p:cBhvr additive="base">
                                        <p:cTn id="86" dur="300"/>
                                        <p:tgtEl>
                                          <p:spTgt spid="88"/>
                                        </p:tgtEl>
                                        <p:attrNameLst>
                                          <p:attrName>ppt_y</p:attrName>
                                        </p:attrNameLst>
                                      </p:cBhvr>
                                      <p:tavLst>
                                        <p:tav tm="0">
                                          <p:val>
                                            <p:strVal val="#ppt_y+#ppt_h*1.125000"/>
                                          </p:val>
                                        </p:tav>
                                        <p:tav tm="100000">
                                          <p:val>
                                            <p:strVal val="#ppt_y"/>
                                          </p:val>
                                        </p:tav>
                                      </p:tavLst>
                                    </p:anim>
                                    <p:animEffect transition="in" filter="wipe(up)">
                                      <p:cBhvr>
                                        <p:cTn id="87" dur="300"/>
                                        <p:tgtEl>
                                          <p:spTgt spid="88"/>
                                        </p:tgtEl>
                                      </p:cBhvr>
                                    </p:animEffect>
                                  </p:childTnLst>
                                </p:cTn>
                              </p:par>
                              <p:par>
                                <p:cTn id="88" presetID="23" presetClass="entr" presetSubtype="16" fill="hold"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300" fill="hold"/>
                                        <p:tgtEl>
                                          <p:spTgt spid="130"/>
                                        </p:tgtEl>
                                        <p:attrNameLst>
                                          <p:attrName>ppt_w</p:attrName>
                                        </p:attrNameLst>
                                      </p:cBhvr>
                                      <p:tavLst>
                                        <p:tav tm="0">
                                          <p:val>
                                            <p:fltVal val="0"/>
                                          </p:val>
                                        </p:tav>
                                        <p:tav tm="100000">
                                          <p:val>
                                            <p:strVal val="#ppt_w"/>
                                          </p:val>
                                        </p:tav>
                                      </p:tavLst>
                                    </p:anim>
                                    <p:anim calcmode="lin" valueType="num">
                                      <p:cBhvr>
                                        <p:cTn id="91" dur="300" fill="hold"/>
                                        <p:tgtEl>
                                          <p:spTgt spid="130"/>
                                        </p:tgtEl>
                                        <p:attrNameLst>
                                          <p:attrName>ppt_h</p:attrName>
                                        </p:attrNameLst>
                                      </p:cBhvr>
                                      <p:tavLst>
                                        <p:tav tm="0">
                                          <p:val>
                                            <p:fltVal val="0"/>
                                          </p:val>
                                        </p:tav>
                                        <p:tav tm="100000">
                                          <p:val>
                                            <p:strVal val="#ppt_h"/>
                                          </p:val>
                                        </p:tav>
                                      </p:tavLst>
                                    </p:anim>
                                  </p:childTnLst>
                                </p:cTn>
                              </p:par>
                              <p:par>
                                <p:cTn id="92" presetID="10" presetClass="entr" presetSubtype="0" fill="hold" grpId="0" nodeType="withEffect">
                                  <p:stCondLst>
                                    <p:cond delay="20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400"/>
                                        <p:tgtEl>
                                          <p:spTgt spid="117"/>
                                        </p:tgtEl>
                                      </p:cBhvr>
                                    </p:animEffect>
                                  </p:childTnLst>
                                </p:cTn>
                              </p:par>
                            </p:childTnLst>
                          </p:cTn>
                        </p:par>
                        <p:par>
                          <p:cTn id="95" fill="hold">
                            <p:stCondLst>
                              <p:cond delay="4500"/>
                            </p:stCondLst>
                            <p:childTnLst>
                              <p:par>
                                <p:cTn id="96" presetID="12" presetClass="entr" presetSubtype="4" fill="hold" nodeType="after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300"/>
                                        <p:tgtEl>
                                          <p:spTgt spid="79"/>
                                        </p:tgtEl>
                                        <p:attrNameLst>
                                          <p:attrName>ppt_y</p:attrName>
                                        </p:attrNameLst>
                                      </p:cBhvr>
                                      <p:tavLst>
                                        <p:tav tm="0">
                                          <p:val>
                                            <p:strVal val="#ppt_y+#ppt_h*1.125000"/>
                                          </p:val>
                                        </p:tav>
                                        <p:tav tm="100000">
                                          <p:val>
                                            <p:strVal val="#ppt_y"/>
                                          </p:val>
                                        </p:tav>
                                      </p:tavLst>
                                    </p:anim>
                                    <p:animEffect transition="in" filter="wipe(up)">
                                      <p:cBhvr>
                                        <p:cTn id="99" dur="300"/>
                                        <p:tgtEl>
                                          <p:spTgt spid="79"/>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400"/>
                                        <p:tgtEl>
                                          <p:spTgt spid="116"/>
                                        </p:tgtEl>
                                      </p:cBhvr>
                                    </p:animEffect>
                                  </p:childTnLst>
                                </p:cTn>
                              </p:par>
                              <p:par>
                                <p:cTn id="103" presetID="23" presetClass="entr" presetSubtype="16" fill="hold" nodeType="withEffect">
                                  <p:stCondLst>
                                    <p:cond delay="200"/>
                                  </p:stCondLst>
                                  <p:childTnLst>
                                    <p:set>
                                      <p:cBhvr>
                                        <p:cTn id="104" dur="1" fill="hold">
                                          <p:stCondLst>
                                            <p:cond delay="0"/>
                                          </p:stCondLst>
                                        </p:cTn>
                                        <p:tgtEl>
                                          <p:spTgt spid="155"/>
                                        </p:tgtEl>
                                        <p:attrNameLst>
                                          <p:attrName>style.visibility</p:attrName>
                                        </p:attrNameLst>
                                      </p:cBhvr>
                                      <p:to>
                                        <p:strVal val="visible"/>
                                      </p:to>
                                    </p:set>
                                    <p:anim calcmode="lin" valueType="num">
                                      <p:cBhvr>
                                        <p:cTn id="105" dur="300" fill="hold"/>
                                        <p:tgtEl>
                                          <p:spTgt spid="155"/>
                                        </p:tgtEl>
                                        <p:attrNameLst>
                                          <p:attrName>ppt_w</p:attrName>
                                        </p:attrNameLst>
                                      </p:cBhvr>
                                      <p:tavLst>
                                        <p:tav tm="0">
                                          <p:val>
                                            <p:fltVal val="0"/>
                                          </p:val>
                                        </p:tav>
                                        <p:tav tm="100000">
                                          <p:val>
                                            <p:strVal val="#ppt_w"/>
                                          </p:val>
                                        </p:tav>
                                      </p:tavLst>
                                    </p:anim>
                                    <p:anim calcmode="lin" valueType="num">
                                      <p:cBhvr>
                                        <p:cTn id="106" dur="300" fill="hold"/>
                                        <p:tgtEl>
                                          <p:spTgt spid="155"/>
                                        </p:tgtEl>
                                        <p:attrNameLst>
                                          <p:attrName>ppt_h</p:attrName>
                                        </p:attrNameLst>
                                      </p:cBhvr>
                                      <p:tavLst>
                                        <p:tav tm="0">
                                          <p:val>
                                            <p:fltVal val="0"/>
                                          </p:val>
                                        </p:tav>
                                        <p:tav tm="100000">
                                          <p:val>
                                            <p:strVal val="#ppt_h"/>
                                          </p:val>
                                        </p:tav>
                                      </p:tavLst>
                                    </p:anim>
                                  </p:childTnLst>
                                </p:cTn>
                              </p:par>
                            </p:childTnLst>
                          </p:cTn>
                        </p:par>
                        <p:par>
                          <p:cTn id="107" fill="hold">
                            <p:stCondLst>
                              <p:cond delay="5100"/>
                            </p:stCondLst>
                            <p:childTnLst>
                              <p:par>
                                <p:cTn id="108" presetID="12" presetClass="entr" presetSubtype="4" fill="hold" nodeType="afterEffect">
                                  <p:stCondLst>
                                    <p:cond delay="0"/>
                                  </p:stCondLst>
                                  <p:childTnLst>
                                    <p:set>
                                      <p:cBhvr>
                                        <p:cTn id="109" dur="1" fill="hold">
                                          <p:stCondLst>
                                            <p:cond delay="0"/>
                                          </p:stCondLst>
                                        </p:cTn>
                                        <p:tgtEl>
                                          <p:spTgt spid="148"/>
                                        </p:tgtEl>
                                        <p:attrNameLst>
                                          <p:attrName>style.visibility</p:attrName>
                                        </p:attrNameLst>
                                      </p:cBhvr>
                                      <p:to>
                                        <p:strVal val="visible"/>
                                      </p:to>
                                    </p:set>
                                    <p:anim calcmode="lin" valueType="num">
                                      <p:cBhvr additive="base">
                                        <p:cTn id="110" dur="300"/>
                                        <p:tgtEl>
                                          <p:spTgt spid="148"/>
                                        </p:tgtEl>
                                        <p:attrNameLst>
                                          <p:attrName>ppt_y</p:attrName>
                                        </p:attrNameLst>
                                      </p:cBhvr>
                                      <p:tavLst>
                                        <p:tav tm="0">
                                          <p:val>
                                            <p:strVal val="#ppt_y+#ppt_h*1.125000"/>
                                          </p:val>
                                        </p:tav>
                                        <p:tav tm="100000">
                                          <p:val>
                                            <p:strVal val="#ppt_y"/>
                                          </p:val>
                                        </p:tav>
                                      </p:tavLst>
                                    </p:anim>
                                    <p:animEffect transition="in" filter="wipe(up)">
                                      <p:cBhvr>
                                        <p:cTn id="111" dur="300"/>
                                        <p:tgtEl>
                                          <p:spTgt spid="148"/>
                                        </p:tgtEl>
                                      </p:cBhvr>
                                    </p:animEffect>
                                  </p:childTnLst>
                                </p:cTn>
                              </p:par>
                              <p:par>
                                <p:cTn id="112" presetID="23" presetClass="entr" presetSubtype="16" fill="hold" nodeType="withEffect">
                                  <p:stCondLst>
                                    <p:cond delay="200"/>
                                  </p:stCondLst>
                                  <p:childTnLst>
                                    <p:set>
                                      <p:cBhvr>
                                        <p:cTn id="113" dur="1" fill="hold">
                                          <p:stCondLst>
                                            <p:cond delay="0"/>
                                          </p:stCondLst>
                                        </p:cTn>
                                        <p:tgtEl>
                                          <p:spTgt spid="181"/>
                                        </p:tgtEl>
                                        <p:attrNameLst>
                                          <p:attrName>style.visibility</p:attrName>
                                        </p:attrNameLst>
                                      </p:cBhvr>
                                      <p:to>
                                        <p:strVal val="visible"/>
                                      </p:to>
                                    </p:set>
                                    <p:anim calcmode="lin" valueType="num">
                                      <p:cBhvr>
                                        <p:cTn id="114" dur="300" fill="hold"/>
                                        <p:tgtEl>
                                          <p:spTgt spid="181"/>
                                        </p:tgtEl>
                                        <p:attrNameLst>
                                          <p:attrName>ppt_w</p:attrName>
                                        </p:attrNameLst>
                                      </p:cBhvr>
                                      <p:tavLst>
                                        <p:tav tm="0">
                                          <p:val>
                                            <p:fltVal val="0"/>
                                          </p:val>
                                        </p:tav>
                                        <p:tav tm="100000">
                                          <p:val>
                                            <p:strVal val="#ppt_w"/>
                                          </p:val>
                                        </p:tav>
                                      </p:tavLst>
                                    </p:anim>
                                    <p:anim calcmode="lin" valueType="num">
                                      <p:cBhvr>
                                        <p:cTn id="115" dur="300" fill="hold"/>
                                        <p:tgtEl>
                                          <p:spTgt spid="181"/>
                                        </p:tgtEl>
                                        <p:attrNameLst>
                                          <p:attrName>ppt_h</p:attrName>
                                        </p:attrNameLst>
                                      </p:cBhvr>
                                      <p:tavLst>
                                        <p:tav tm="0">
                                          <p:val>
                                            <p:fltVal val="0"/>
                                          </p:val>
                                        </p:tav>
                                        <p:tav tm="100000">
                                          <p:val>
                                            <p:strVal val="#ppt_h"/>
                                          </p:val>
                                        </p:tav>
                                      </p:tavLst>
                                    </p:anim>
                                  </p:childTnLst>
                                </p:cTn>
                              </p:par>
                              <p:par>
                                <p:cTn id="116" presetID="10" presetClass="entr" presetSubtype="0" fill="hold" grpId="0" nodeType="withEffect">
                                  <p:stCondLst>
                                    <p:cond delay="2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400"/>
                                        <p:tgtEl>
                                          <p:spTgt spid="179"/>
                                        </p:tgtEl>
                                      </p:cBhvr>
                                    </p:animEffect>
                                  </p:childTnLst>
                                </p:cTn>
                              </p:par>
                              <p:par>
                                <p:cTn id="119" presetID="10" presetClass="entr" presetSubtype="0" fill="hold" grpId="0" nodeType="withEffect">
                                  <p:stCondLst>
                                    <p:cond delay="200"/>
                                  </p:stCondLst>
                                  <p:childTnLst>
                                    <p:set>
                                      <p:cBhvr>
                                        <p:cTn id="120" dur="1" fill="hold">
                                          <p:stCondLst>
                                            <p:cond delay="0"/>
                                          </p:stCondLst>
                                        </p:cTn>
                                        <p:tgtEl>
                                          <p:spTgt spid="186"/>
                                        </p:tgtEl>
                                        <p:attrNameLst>
                                          <p:attrName>style.visibility</p:attrName>
                                        </p:attrNameLst>
                                      </p:cBhvr>
                                      <p:to>
                                        <p:strVal val="visible"/>
                                      </p:to>
                                    </p:set>
                                    <p:animEffect transition="in" filter="fade">
                                      <p:cBhvr>
                                        <p:cTn id="121"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5" grpId="0"/>
      <p:bldP spid="116" grpId="0"/>
      <p:bldP spid="117" grpId="0"/>
      <p:bldP spid="118" grpId="0"/>
      <p:bldP spid="119" grpId="0"/>
      <p:bldP spid="120" grpId="0"/>
      <p:bldP spid="179" grpId="0"/>
      <p:bldP spid="149" grpId="0" animBg="1"/>
      <p:bldP spid="147" grpId="0" animBg="1"/>
      <p:bldP spid="1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202" name="Shape 412">
            <a:extLst>
              <a:ext uri="{FF2B5EF4-FFF2-40B4-BE49-F238E27FC236}">
                <a16:creationId xmlns:a16="http://schemas.microsoft.com/office/drawing/2014/main" xmlns="" id="{B6CCCCD8-7BCB-644D-AD29-21BFC3E69CA6}"/>
              </a:ext>
            </a:extLst>
          </p:cNvPr>
          <p:cNvGrpSpPr/>
          <p:nvPr/>
        </p:nvGrpSpPr>
        <p:grpSpPr>
          <a:xfrm>
            <a:off x="1828425" y="918235"/>
            <a:ext cx="8929553" cy="4133118"/>
            <a:chOff x="304800" y="914399"/>
            <a:chExt cx="11654205" cy="5394246"/>
          </a:xfrm>
        </p:grpSpPr>
        <p:sp>
          <p:nvSpPr>
            <p:cNvPr id="203" name="Shape 413">
              <a:extLst>
                <a:ext uri="{FF2B5EF4-FFF2-40B4-BE49-F238E27FC236}">
                  <a16:creationId xmlns:a16="http://schemas.microsoft.com/office/drawing/2014/main" xmlns="" id="{668C8760-D8CA-FD4C-8DD4-AD5BE6316B54}"/>
                </a:ext>
              </a:extLst>
            </p:cNvPr>
            <p:cNvSpPr/>
            <p:nvPr/>
          </p:nvSpPr>
          <p:spPr>
            <a:xfrm rot="10800000">
              <a:off x="3692858" y="6010443"/>
              <a:ext cx="161756" cy="161756"/>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04" name="Shape 414">
              <a:extLst>
                <a:ext uri="{FF2B5EF4-FFF2-40B4-BE49-F238E27FC236}">
                  <a16:creationId xmlns:a16="http://schemas.microsoft.com/office/drawing/2014/main" xmlns="" id="{3EC604CA-9662-CF46-A86E-8D060EE9769F}"/>
                </a:ext>
              </a:extLst>
            </p:cNvPr>
            <p:cNvCxnSpPr>
              <a:cxnSpLocks/>
              <a:stCxn id="340" idx="3"/>
              <a:endCxn id="203" idx="2"/>
            </p:cNvCxnSpPr>
            <p:nvPr/>
          </p:nvCxnSpPr>
          <p:spPr>
            <a:xfrm flipH="1">
              <a:off x="3854614" y="5803828"/>
              <a:ext cx="1941668" cy="287492"/>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05" name="Shape 416">
              <a:extLst>
                <a:ext uri="{FF2B5EF4-FFF2-40B4-BE49-F238E27FC236}">
                  <a16:creationId xmlns:a16="http://schemas.microsoft.com/office/drawing/2014/main" xmlns="" id="{9EE63A6D-9A78-8942-AB79-0921D321C60F}"/>
                </a:ext>
              </a:extLst>
            </p:cNvPr>
            <p:cNvCxnSpPr>
              <a:cxnSpLocks/>
              <a:stCxn id="203" idx="4"/>
              <a:endCxn id="341" idx="7"/>
            </p:cNvCxnSpPr>
            <p:nvPr/>
          </p:nvCxnSpPr>
          <p:spPr>
            <a:xfrm rot="10800000" flipH="1">
              <a:off x="3773736" y="4146543"/>
              <a:ext cx="327900" cy="1863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06" name="Shape 418">
              <a:extLst>
                <a:ext uri="{FF2B5EF4-FFF2-40B4-BE49-F238E27FC236}">
                  <a16:creationId xmlns:a16="http://schemas.microsoft.com/office/drawing/2014/main" xmlns="" id="{F66E1054-044F-B140-9911-9C9E67C5E74C}"/>
                </a:ext>
              </a:extLst>
            </p:cNvPr>
            <p:cNvCxnSpPr>
              <a:stCxn id="269" idx="6"/>
              <a:endCxn id="293" idx="5"/>
            </p:cNvCxnSpPr>
            <p:nvPr/>
          </p:nvCxnSpPr>
          <p:spPr>
            <a:xfrm flipH="1">
              <a:off x="3864151" y="5964418"/>
              <a:ext cx="3096600" cy="180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07" name="Shape 421">
              <a:extLst>
                <a:ext uri="{FF2B5EF4-FFF2-40B4-BE49-F238E27FC236}">
                  <a16:creationId xmlns:a16="http://schemas.microsoft.com/office/drawing/2014/main" xmlns="" id="{94A80B0D-1B5D-F94F-9CAF-967392472A4F}"/>
                </a:ext>
              </a:extLst>
            </p:cNvPr>
            <p:cNvSpPr/>
            <p:nvPr/>
          </p:nvSpPr>
          <p:spPr>
            <a:xfrm rot="10800000">
              <a:off x="2323397" y="5341869"/>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08" name="Shape 422">
              <a:extLst>
                <a:ext uri="{FF2B5EF4-FFF2-40B4-BE49-F238E27FC236}">
                  <a16:creationId xmlns:a16="http://schemas.microsoft.com/office/drawing/2014/main" xmlns="" id="{615A2FC9-D4A9-7F4E-839C-BA942A4B658B}"/>
                </a:ext>
              </a:extLst>
            </p:cNvPr>
            <p:cNvCxnSpPr>
              <a:cxnSpLocks/>
              <a:stCxn id="341" idx="6"/>
              <a:endCxn id="207" idx="2"/>
            </p:cNvCxnSpPr>
            <p:nvPr/>
          </p:nvCxnSpPr>
          <p:spPr>
            <a:xfrm flipH="1">
              <a:off x="2506399" y="4017207"/>
              <a:ext cx="1541700" cy="1416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09" name="Shape 423">
              <a:extLst>
                <a:ext uri="{FF2B5EF4-FFF2-40B4-BE49-F238E27FC236}">
                  <a16:creationId xmlns:a16="http://schemas.microsoft.com/office/drawing/2014/main" xmlns="" id="{48E43D02-8355-6343-807E-009E3A08786B}"/>
                </a:ext>
              </a:extLst>
            </p:cNvPr>
            <p:cNvSpPr/>
            <p:nvPr/>
          </p:nvSpPr>
          <p:spPr>
            <a:xfrm rot="10800000">
              <a:off x="3391381" y="3162781"/>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10" name="Shape 424">
              <a:extLst>
                <a:ext uri="{FF2B5EF4-FFF2-40B4-BE49-F238E27FC236}">
                  <a16:creationId xmlns:a16="http://schemas.microsoft.com/office/drawing/2014/main" xmlns="" id="{1C19614D-1738-3949-84B9-95934160EE74}"/>
                </a:ext>
              </a:extLst>
            </p:cNvPr>
            <p:cNvCxnSpPr>
              <a:stCxn id="344" idx="3"/>
              <a:endCxn id="209" idx="2"/>
            </p:cNvCxnSpPr>
            <p:nvPr/>
          </p:nvCxnSpPr>
          <p:spPr>
            <a:xfrm flipH="1">
              <a:off x="3557550" y="1758163"/>
              <a:ext cx="2210700" cy="1487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1" name="Shape 426">
              <a:extLst>
                <a:ext uri="{FF2B5EF4-FFF2-40B4-BE49-F238E27FC236}">
                  <a16:creationId xmlns:a16="http://schemas.microsoft.com/office/drawing/2014/main" xmlns="" id="{645AE252-0452-5F4A-9779-24DF5113878C}"/>
                </a:ext>
              </a:extLst>
            </p:cNvPr>
            <p:cNvCxnSpPr>
              <a:stCxn id="209" idx="7"/>
              <a:endCxn id="207" idx="4"/>
            </p:cNvCxnSpPr>
            <p:nvPr/>
          </p:nvCxnSpPr>
          <p:spPr>
            <a:xfrm flipH="1">
              <a:off x="2414929" y="3304694"/>
              <a:ext cx="1000800" cy="2037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2" name="Shape 427">
              <a:extLst>
                <a:ext uri="{FF2B5EF4-FFF2-40B4-BE49-F238E27FC236}">
                  <a16:creationId xmlns:a16="http://schemas.microsoft.com/office/drawing/2014/main" xmlns="" id="{3AF1890D-DD15-ED4A-8F14-A5A26A2FDC8C}"/>
                </a:ext>
              </a:extLst>
            </p:cNvPr>
            <p:cNvCxnSpPr>
              <a:stCxn id="344" idx="2"/>
              <a:endCxn id="339" idx="2"/>
            </p:cNvCxnSpPr>
            <p:nvPr/>
          </p:nvCxnSpPr>
          <p:spPr>
            <a:xfrm flipH="1">
              <a:off x="4257000" y="1629606"/>
              <a:ext cx="1458000" cy="1596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13" name="Shape 429">
              <a:extLst>
                <a:ext uri="{FF2B5EF4-FFF2-40B4-BE49-F238E27FC236}">
                  <a16:creationId xmlns:a16="http://schemas.microsoft.com/office/drawing/2014/main" xmlns="" id="{8C54DDAB-06B9-0842-867E-296CC661BEDD}"/>
                </a:ext>
              </a:extLst>
            </p:cNvPr>
            <p:cNvSpPr/>
            <p:nvPr/>
          </p:nvSpPr>
          <p:spPr>
            <a:xfrm rot="10800000">
              <a:off x="2667000" y="2819400"/>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14" name="Shape 430">
              <a:extLst>
                <a:ext uri="{FF2B5EF4-FFF2-40B4-BE49-F238E27FC236}">
                  <a16:creationId xmlns:a16="http://schemas.microsoft.com/office/drawing/2014/main" xmlns="" id="{12CCB878-96BD-2C48-BB06-8229CACC0D5E}"/>
                </a:ext>
              </a:extLst>
            </p:cNvPr>
            <p:cNvCxnSpPr>
              <a:stCxn id="339" idx="6"/>
              <a:endCxn id="213" idx="2"/>
            </p:cNvCxnSpPr>
            <p:nvPr/>
          </p:nvCxnSpPr>
          <p:spPr>
            <a:xfrm flipH="1">
              <a:off x="2849781" y="1789286"/>
              <a:ext cx="1043700" cy="1121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5" name="Shape 431">
              <a:extLst>
                <a:ext uri="{FF2B5EF4-FFF2-40B4-BE49-F238E27FC236}">
                  <a16:creationId xmlns:a16="http://schemas.microsoft.com/office/drawing/2014/main" xmlns="" id="{77F9605C-3551-AC4D-9863-115775FFBEDD}"/>
                </a:ext>
              </a:extLst>
            </p:cNvPr>
            <p:cNvCxnSpPr>
              <a:stCxn id="209" idx="3"/>
              <a:endCxn id="339" idx="7"/>
            </p:cNvCxnSpPr>
            <p:nvPr/>
          </p:nvCxnSpPr>
          <p:spPr>
            <a:xfrm rot="10800000" flipH="1">
              <a:off x="3533294" y="1917829"/>
              <a:ext cx="413400" cy="1269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6" name="Shape 432">
              <a:extLst>
                <a:ext uri="{FF2B5EF4-FFF2-40B4-BE49-F238E27FC236}">
                  <a16:creationId xmlns:a16="http://schemas.microsoft.com/office/drawing/2014/main" xmlns="" id="{1769E2AB-D62E-7849-A812-DB802B9F9B2A}"/>
                </a:ext>
              </a:extLst>
            </p:cNvPr>
            <p:cNvCxnSpPr>
              <a:cxnSpLocks/>
              <a:stCxn id="308" idx="0"/>
              <a:endCxn id="340" idx="1"/>
            </p:cNvCxnSpPr>
            <p:nvPr/>
          </p:nvCxnSpPr>
          <p:spPr>
            <a:xfrm>
              <a:off x="5387197" y="4577609"/>
              <a:ext cx="409084" cy="969107"/>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17" name="Shape 434">
              <a:extLst>
                <a:ext uri="{FF2B5EF4-FFF2-40B4-BE49-F238E27FC236}">
                  <a16:creationId xmlns:a16="http://schemas.microsoft.com/office/drawing/2014/main" xmlns="" id="{987BE9E0-14CC-F74D-B4DB-49CDE72A04A3}"/>
                </a:ext>
              </a:extLst>
            </p:cNvPr>
            <p:cNvSpPr/>
            <p:nvPr/>
          </p:nvSpPr>
          <p:spPr>
            <a:xfrm rot="918342">
              <a:off x="2407165" y="1069885"/>
              <a:ext cx="236828" cy="260511"/>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18" name="Shape 435">
              <a:extLst>
                <a:ext uri="{FF2B5EF4-FFF2-40B4-BE49-F238E27FC236}">
                  <a16:creationId xmlns:a16="http://schemas.microsoft.com/office/drawing/2014/main" xmlns="" id="{EB0F4A5A-84B3-2B46-BDDB-92C30363C7CE}"/>
                </a:ext>
              </a:extLst>
            </p:cNvPr>
            <p:cNvSpPr/>
            <p:nvPr/>
          </p:nvSpPr>
          <p:spPr>
            <a:xfrm rot="918342">
              <a:off x="328250" y="2438299"/>
              <a:ext cx="205250" cy="20525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19" name="Shape 436">
              <a:extLst>
                <a:ext uri="{FF2B5EF4-FFF2-40B4-BE49-F238E27FC236}">
                  <a16:creationId xmlns:a16="http://schemas.microsoft.com/office/drawing/2014/main" xmlns="" id="{4694DEC8-F26C-5144-9B03-8311C2E0C549}"/>
                </a:ext>
              </a:extLst>
            </p:cNvPr>
            <p:cNvSpPr/>
            <p:nvPr/>
          </p:nvSpPr>
          <p:spPr>
            <a:xfrm rot="918342">
              <a:off x="1851534" y="1925973"/>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20" name="Shape 437">
              <a:extLst>
                <a:ext uri="{FF2B5EF4-FFF2-40B4-BE49-F238E27FC236}">
                  <a16:creationId xmlns:a16="http://schemas.microsoft.com/office/drawing/2014/main" xmlns="" id="{9A8AA12E-42BC-6D4F-AD78-A3D544D03D67}"/>
                </a:ext>
              </a:extLst>
            </p:cNvPr>
            <p:cNvCxnSpPr>
              <a:stCxn id="219" idx="7"/>
              <a:endCxn id="217" idx="4"/>
            </p:cNvCxnSpPr>
            <p:nvPr/>
          </p:nvCxnSpPr>
          <p:spPr>
            <a:xfrm rot="10800000" flipH="1">
              <a:off x="2039497" y="1325731"/>
              <a:ext cx="451800" cy="6510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1" name="Shape 438">
              <a:extLst>
                <a:ext uri="{FF2B5EF4-FFF2-40B4-BE49-F238E27FC236}">
                  <a16:creationId xmlns:a16="http://schemas.microsoft.com/office/drawing/2014/main" xmlns="" id="{ABF6F25E-6B34-4642-9750-4FCCA830B894}"/>
                </a:ext>
              </a:extLst>
            </p:cNvPr>
            <p:cNvCxnSpPr>
              <a:stCxn id="217" idx="2"/>
              <a:endCxn id="218" idx="7"/>
            </p:cNvCxnSpPr>
            <p:nvPr/>
          </p:nvCxnSpPr>
          <p:spPr>
            <a:xfrm flipH="1">
              <a:off x="520165" y="1168883"/>
              <a:ext cx="1891200" cy="1321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2" name="Shape 439">
              <a:extLst>
                <a:ext uri="{FF2B5EF4-FFF2-40B4-BE49-F238E27FC236}">
                  <a16:creationId xmlns:a16="http://schemas.microsoft.com/office/drawing/2014/main" xmlns="" id="{CECFB376-F4FD-0049-A53F-2B679BEC52C7}"/>
                </a:ext>
              </a:extLst>
            </p:cNvPr>
            <p:cNvCxnSpPr>
              <a:stCxn id="218" idx="6"/>
              <a:endCxn id="226" idx="1"/>
            </p:cNvCxnSpPr>
            <p:nvPr/>
          </p:nvCxnSpPr>
          <p:spPr>
            <a:xfrm>
              <a:off x="529860" y="2568014"/>
              <a:ext cx="1612800" cy="17259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23" name="Shape 441">
              <a:extLst>
                <a:ext uri="{FF2B5EF4-FFF2-40B4-BE49-F238E27FC236}">
                  <a16:creationId xmlns:a16="http://schemas.microsoft.com/office/drawing/2014/main" xmlns="" id="{9BB3A1F1-89D8-494F-A311-1F06219C1C62}"/>
                </a:ext>
              </a:extLst>
            </p:cNvPr>
            <p:cNvSpPr/>
            <p:nvPr/>
          </p:nvSpPr>
          <p:spPr>
            <a:xfrm rot="918342">
              <a:off x="1806550" y="2882696"/>
              <a:ext cx="225775" cy="225775"/>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24" name="Shape 442">
              <a:extLst>
                <a:ext uri="{FF2B5EF4-FFF2-40B4-BE49-F238E27FC236}">
                  <a16:creationId xmlns:a16="http://schemas.microsoft.com/office/drawing/2014/main" xmlns="" id="{D5F37574-EB66-4347-B5EA-478F3A59FBE5}"/>
                </a:ext>
              </a:extLst>
            </p:cNvPr>
            <p:cNvSpPr/>
            <p:nvPr/>
          </p:nvSpPr>
          <p:spPr>
            <a:xfrm rot="918342">
              <a:off x="3782819" y="1240847"/>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25" name="Shape 443">
              <a:extLst>
                <a:ext uri="{FF2B5EF4-FFF2-40B4-BE49-F238E27FC236}">
                  <a16:creationId xmlns:a16="http://schemas.microsoft.com/office/drawing/2014/main" xmlns="" id="{4BF4D682-F7B3-5D45-A91C-34D09968A1E2}"/>
                </a:ext>
              </a:extLst>
            </p:cNvPr>
            <p:cNvCxnSpPr>
              <a:stCxn id="213" idx="7"/>
              <a:endCxn id="226" idx="0"/>
            </p:cNvCxnSpPr>
            <p:nvPr/>
          </p:nvCxnSpPr>
          <p:spPr>
            <a:xfrm flipH="1">
              <a:off x="2205683" y="2975501"/>
              <a:ext cx="488100" cy="1310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26" name="Shape 440">
              <a:extLst>
                <a:ext uri="{FF2B5EF4-FFF2-40B4-BE49-F238E27FC236}">
                  <a16:creationId xmlns:a16="http://schemas.microsoft.com/office/drawing/2014/main" xmlns="" id="{D6748A4C-5CDB-AF4A-ABE6-D358BEB9FBFF}"/>
                </a:ext>
              </a:extLst>
            </p:cNvPr>
            <p:cNvSpPr/>
            <p:nvPr/>
          </p:nvSpPr>
          <p:spPr>
            <a:xfrm rot="918342">
              <a:off x="2100742" y="4282877"/>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27" name="Shape 444">
              <a:extLst>
                <a:ext uri="{FF2B5EF4-FFF2-40B4-BE49-F238E27FC236}">
                  <a16:creationId xmlns:a16="http://schemas.microsoft.com/office/drawing/2014/main" xmlns="" id="{DC41F6E8-9895-7647-98ED-7F4A967ED1F7}"/>
                </a:ext>
              </a:extLst>
            </p:cNvPr>
            <p:cNvSpPr/>
            <p:nvPr/>
          </p:nvSpPr>
          <p:spPr>
            <a:xfrm rot="918342">
              <a:off x="556485" y="5864591"/>
              <a:ext cx="225775" cy="205250"/>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28" name="Shape 445">
              <a:extLst>
                <a:ext uri="{FF2B5EF4-FFF2-40B4-BE49-F238E27FC236}">
                  <a16:creationId xmlns:a16="http://schemas.microsoft.com/office/drawing/2014/main" xmlns="" id="{86CB46FE-2614-C141-883B-BEA56A3490E6}"/>
                </a:ext>
              </a:extLst>
            </p:cNvPr>
            <p:cNvSpPr/>
            <p:nvPr/>
          </p:nvSpPr>
          <p:spPr>
            <a:xfrm rot="918342">
              <a:off x="749473" y="3758621"/>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29" name="Shape 446">
              <a:extLst>
                <a:ext uri="{FF2B5EF4-FFF2-40B4-BE49-F238E27FC236}">
                  <a16:creationId xmlns:a16="http://schemas.microsoft.com/office/drawing/2014/main" xmlns="" id="{13783710-EF31-B642-AC5F-5848D1F7062A}"/>
                </a:ext>
              </a:extLst>
            </p:cNvPr>
            <p:cNvCxnSpPr>
              <a:stCxn id="228" idx="6"/>
              <a:endCxn id="320" idx="0"/>
            </p:cNvCxnSpPr>
            <p:nvPr/>
          </p:nvCxnSpPr>
          <p:spPr>
            <a:xfrm>
              <a:off x="929114" y="3874201"/>
              <a:ext cx="1231800" cy="2204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0" name="Shape 448">
              <a:extLst>
                <a:ext uri="{FF2B5EF4-FFF2-40B4-BE49-F238E27FC236}">
                  <a16:creationId xmlns:a16="http://schemas.microsoft.com/office/drawing/2014/main" xmlns="" id="{CCD7C5BD-6CAB-CB41-9681-F9AFF9A8B9DC}"/>
                </a:ext>
              </a:extLst>
            </p:cNvPr>
            <p:cNvCxnSpPr>
              <a:stCxn id="226" idx="5"/>
              <a:endCxn id="207" idx="6"/>
            </p:cNvCxnSpPr>
            <p:nvPr/>
          </p:nvCxnSpPr>
          <p:spPr>
            <a:xfrm>
              <a:off x="2225054" y="4438222"/>
              <a:ext cx="98400" cy="995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1" name="Shape 449">
              <a:extLst>
                <a:ext uri="{FF2B5EF4-FFF2-40B4-BE49-F238E27FC236}">
                  <a16:creationId xmlns:a16="http://schemas.microsoft.com/office/drawing/2014/main" xmlns="" id="{9F5E3693-F6A3-8E4D-B0A9-DD17E1C54D6C}"/>
                </a:ext>
              </a:extLst>
            </p:cNvPr>
            <p:cNvCxnSpPr>
              <a:stCxn id="228" idx="4"/>
              <a:endCxn id="227" idx="1"/>
            </p:cNvCxnSpPr>
            <p:nvPr/>
          </p:nvCxnSpPr>
          <p:spPr>
            <a:xfrm flipH="1">
              <a:off x="611577" y="3938262"/>
              <a:ext cx="205200" cy="1938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32" name="Shape 450">
              <a:extLst>
                <a:ext uri="{FF2B5EF4-FFF2-40B4-BE49-F238E27FC236}">
                  <a16:creationId xmlns:a16="http://schemas.microsoft.com/office/drawing/2014/main" xmlns="" id="{5E44D144-96F2-2D49-8B2A-D9F02F27FD52}"/>
                </a:ext>
              </a:extLst>
            </p:cNvPr>
            <p:cNvSpPr/>
            <p:nvPr/>
          </p:nvSpPr>
          <p:spPr>
            <a:xfrm rot="918342">
              <a:off x="2045174" y="6097788"/>
              <a:ext cx="221289"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33" name="Shape 451">
              <a:extLst>
                <a:ext uri="{FF2B5EF4-FFF2-40B4-BE49-F238E27FC236}">
                  <a16:creationId xmlns:a16="http://schemas.microsoft.com/office/drawing/2014/main" xmlns="" id="{805941FA-181A-684B-8FBB-D20C620DBF38}"/>
                </a:ext>
              </a:extLst>
            </p:cNvPr>
            <p:cNvCxnSpPr>
              <a:stCxn id="227" idx="6"/>
              <a:endCxn id="232" idx="2"/>
            </p:cNvCxnSpPr>
            <p:nvPr/>
          </p:nvCxnSpPr>
          <p:spPr>
            <a:xfrm>
              <a:off x="778256" y="5997015"/>
              <a:ext cx="1270800" cy="172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4" name="Shape 452">
              <a:extLst>
                <a:ext uri="{FF2B5EF4-FFF2-40B4-BE49-F238E27FC236}">
                  <a16:creationId xmlns:a16="http://schemas.microsoft.com/office/drawing/2014/main" xmlns="" id="{41CB8EA0-C6F7-AB47-AF64-2703F542B130}"/>
                </a:ext>
              </a:extLst>
            </p:cNvPr>
            <p:cNvCxnSpPr>
              <a:stCxn id="322" idx="3"/>
              <a:endCxn id="227" idx="7"/>
            </p:cNvCxnSpPr>
            <p:nvPr/>
          </p:nvCxnSpPr>
          <p:spPr>
            <a:xfrm flipH="1">
              <a:off x="765526" y="4401374"/>
              <a:ext cx="1386300" cy="151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5" name="Shape 454">
              <a:extLst>
                <a:ext uri="{FF2B5EF4-FFF2-40B4-BE49-F238E27FC236}">
                  <a16:creationId xmlns:a16="http://schemas.microsoft.com/office/drawing/2014/main" xmlns="" id="{99235B68-6737-E148-98C7-65DDC6FE766A}"/>
                </a:ext>
              </a:extLst>
            </p:cNvPr>
            <p:cNvCxnSpPr>
              <a:stCxn id="300" idx="7"/>
              <a:endCxn id="301" idx="3"/>
            </p:cNvCxnSpPr>
            <p:nvPr/>
          </p:nvCxnSpPr>
          <p:spPr>
            <a:xfrm rot="10800000" flipH="1">
              <a:off x="939656" y="2098817"/>
              <a:ext cx="939600" cy="1686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6" name="Shape 457">
              <a:extLst>
                <a:ext uri="{FF2B5EF4-FFF2-40B4-BE49-F238E27FC236}">
                  <a16:creationId xmlns:a16="http://schemas.microsoft.com/office/drawing/2014/main" xmlns="" id="{4ED9BBF4-84A4-C441-9569-729B6A056156}"/>
                </a:ext>
              </a:extLst>
            </p:cNvPr>
            <p:cNvCxnSpPr>
              <a:stCxn id="227" idx="0"/>
              <a:endCxn id="223" idx="4"/>
            </p:cNvCxnSpPr>
            <p:nvPr/>
          </p:nvCxnSpPr>
          <p:spPr>
            <a:xfrm rot="10800000" flipH="1">
              <a:off x="696462" y="3104331"/>
              <a:ext cx="1193100" cy="2763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7" name="Shape 458">
              <a:extLst>
                <a:ext uri="{FF2B5EF4-FFF2-40B4-BE49-F238E27FC236}">
                  <a16:creationId xmlns:a16="http://schemas.microsoft.com/office/drawing/2014/main" xmlns="" id="{48034F9F-9661-5D41-8553-A5A94A0BCE46}"/>
                </a:ext>
              </a:extLst>
            </p:cNvPr>
            <p:cNvCxnSpPr>
              <a:stCxn id="213" idx="4"/>
              <a:endCxn id="244" idx="3"/>
            </p:cNvCxnSpPr>
            <p:nvPr/>
          </p:nvCxnSpPr>
          <p:spPr>
            <a:xfrm rot="10800000" flipH="1">
              <a:off x="2758442" y="2241300"/>
              <a:ext cx="599700" cy="578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8" name="Shape 460">
              <a:extLst>
                <a:ext uri="{FF2B5EF4-FFF2-40B4-BE49-F238E27FC236}">
                  <a16:creationId xmlns:a16="http://schemas.microsoft.com/office/drawing/2014/main" xmlns="" id="{33BDFF19-CED1-444B-A1AB-08D72AC315D5}"/>
                </a:ext>
              </a:extLst>
            </p:cNvPr>
            <p:cNvCxnSpPr>
              <a:stCxn id="219" idx="5"/>
              <a:endCxn id="223" idx="0"/>
            </p:cNvCxnSpPr>
            <p:nvPr/>
          </p:nvCxnSpPr>
          <p:spPr>
            <a:xfrm flipH="1">
              <a:off x="1949148" y="2113936"/>
              <a:ext cx="52800" cy="772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9" name="Shape 461">
              <a:extLst>
                <a:ext uri="{FF2B5EF4-FFF2-40B4-BE49-F238E27FC236}">
                  <a16:creationId xmlns:a16="http://schemas.microsoft.com/office/drawing/2014/main" xmlns="" id="{24ADFC2A-B6BE-FD4B-BC01-40A6167C0EC6}"/>
                </a:ext>
              </a:extLst>
            </p:cNvPr>
            <p:cNvCxnSpPr>
              <a:cxnSpLocks/>
              <a:stCxn id="341" idx="5"/>
              <a:endCxn id="209" idx="1"/>
            </p:cNvCxnSpPr>
            <p:nvPr/>
          </p:nvCxnSpPr>
          <p:spPr>
            <a:xfrm rot="10800000">
              <a:off x="3533163" y="3304691"/>
              <a:ext cx="568500" cy="583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0" name="Shape 462">
              <a:extLst>
                <a:ext uri="{FF2B5EF4-FFF2-40B4-BE49-F238E27FC236}">
                  <a16:creationId xmlns:a16="http://schemas.microsoft.com/office/drawing/2014/main" xmlns="" id="{6B90F936-660F-3141-8F82-F20A4CAC3AB0}"/>
                </a:ext>
              </a:extLst>
            </p:cNvPr>
            <p:cNvCxnSpPr>
              <a:stCxn id="203" idx="5"/>
              <a:endCxn id="232" idx="6"/>
            </p:cNvCxnSpPr>
            <p:nvPr/>
          </p:nvCxnSpPr>
          <p:spPr>
            <a:xfrm flipH="1">
              <a:off x="2262447" y="6034131"/>
              <a:ext cx="1454100" cy="193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1" name="Shape 463">
              <a:extLst>
                <a:ext uri="{FF2B5EF4-FFF2-40B4-BE49-F238E27FC236}">
                  <a16:creationId xmlns:a16="http://schemas.microsoft.com/office/drawing/2014/main" xmlns="" id="{8C93D1AA-4C36-AD4F-9C63-FBFF706F8D7A}"/>
                </a:ext>
              </a:extLst>
            </p:cNvPr>
            <p:cNvCxnSpPr>
              <a:stCxn id="315" idx="4"/>
              <a:endCxn id="228" idx="0"/>
            </p:cNvCxnSpPr>
            <p:nvPr/>
          </p:nvCxnSpPr>
          <p:spPr>
            <a:xfrm>
              <a:off x="431383" y="2634929"/>
              <a:ext cx="433800" cy="112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2" name="Shape 465">
              <a:extLst>
                <a:ext uri="{FF2B5EF4-FFF2-40B4-BE49-F238E27FC236}">
                  <a16:creationId xmlns:a16="http://schemas.microsoft.com/office/drawing/2014/main" xmlns="" id="{81311BC0-5FF5-4A45-A005-1736DE451DF0}"/>
                </a:ext>
              </a:extLst>
            </p:cNvPr>
            <p:cNvCxnSpPr>
              <a:stCxn id="217" idx="0"/>
              <a:endCxn id="224" idx="3"/>
            </p:cNvCxnSpPr>
            <p:nvPr/>
          </p:nvCxnSpPr>
          <p:spPr>
            <a:xfrm>
              <a:off x="2559962" y="1074505"/>
              <a:ext cx="1236000" cy="31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3" name="Shape 466">
              <a:extLst>
                <a:ext uri="{FF2B5EF4-FFF2-40B4-BE49-F238E27FC236}">
                  <a16:creationId xmlns:a16="http://schemas.microsoft.com/office/drawing/2014/main" xmlns="" id="{8E5E989F-0DB6-CF47-B0EB-5D5E9D844898}"/>
                </a:ext>
              </a:extLst>
            </p:cNvPr>
            <p:cNvCxnSpPr>
              <a:stCxn id="339" idx="4"/>
              <a:endCxn id="224" idx="5"/>
            </p:cNvCxnSpPr>
            <p:nvPr/>
          </p:nvCxnSpPr>
          <p:spPr>
            <a:xfrm rot="10800000">
              <a:off x="3933088" y="1428679"/>
              <a:ext cx="142200" cy="178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4" name="Shape 459">
              <a:extLst>
                <a:ext uri="{FF2B5EF4-FFF2-40B4-BE49-F238E27FC236}">
                  <a16:creationId xmlns:a16="http://schemas.microsoft.com/office/drawing/2014/main" xmlns="" id="{A08EC35C-D4B3-9445-86CB-9C4D537539CE}"/>
                </a:ext>
              </a:extLst>
            </p:cNvPr>
            <p:cNvSpPr/>
            <p:nvPr/>
          </p:nvSpPr>
          <p:spPr>
            <a:xfrm rot="918342">
              <a:off x="3350069" y="2147872"/>
              <a:ext cx="124913" cy="124913"/>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45" name="Shape 467">
              <a:extLst>
                <a:ext uri="{FF2B5EF4-FFF2-40B4-BE49-F238E27FC236}">
                  <a16:creationId xmlns:a16="http://schemas.microsoft.com/office/drawing/2014/main" xmlns="" id="{603CB4F7-A511-1540-9D3D-15FA755A00CC}"/>
                </a:ext>
              </a:extLst>
            </p:cNvPr>
            <p:cNvCxnSpPr>
              <a:stCxn id="244" idx="4"/>
              <a:endCxn id="209" idx="4"/>
            </p:cNvCxnSpPr>
            <p:nvPr/>
          </p:nvCxnSpPr>
          <p:spPr>
            <a:xfrm>
              <a:off x="3396039" y="2270570"/>
              <a:ext cx="78600" cy="892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6" name="Shape 468">
              <a:extLst>
                <a:ext uri="{FF2B5EF4-FFF2-40B4-BE49-F238E27FC236}">
                  <a16:creationId xmlns:a16="http://schemas.microsoft.com/office/drawing/2014/main" xmlns="" id="{049918E7-111D-6248-A6A4-4DE51EEA0E13}"/>
                </a:ext>
              </a:extLst>
            </p:cNvPr>
            <p:cNvCxnSpPr>
              <a:stCxn id="244" idx="2"/>
              <a:endCxn id="217" idx="6"/>
            </p:cNvCxnSpPr>
            <p:nvPr/>
          </p:nvCxnSpPr>
          <p:spPr>
            <a:xfrm rot="10800000">
              <a:off x="2639784" y="1231442"/>
              <a:ext cx="712500" cy="962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7" name="Shape 469">
              <a:extLst>
                <a:ext uri="{FF2B5EF4-FFF2-40B4-BE49-F238E27FC236}">
                  <a16:creationId xmlns:a16="http://schemas.microsoft.com/office/drawing/2014/main" xmlns="" id="{CF4E4B46-9D93-9648-9614-B33FA1FFE174}"/>
                </a:ext>
              </a:extLst>
            </p:cNvPr>
            <p:cNvSpPr/>
            <p:nvPr/>
          </p:nvSpPr>
          <p:spPr>
            <a:xfrm rot="-9881658">
              <a:off x="10123447" y="4853998"/>
              <a:ext cx="248353" cy="248353"/>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48" name="Shape 470">
              <a:extLst>
                <a:ext uri="{FF2B5EF4-FFF2-40B4-BE49-F238E27FC236}">
                  <a16:creationId xmlns:a16="http://schemas.microsoft.com/office/drawing/2014/main" xmlns="" id="{897CE698-6967-6941-A09C-F9BE9378EFFA}"/>
                </a:ext>
              </a:extLst>
            </p:cNvPr>
            <p:cNvCxnSpPr>
              <a:stCxn id="343" idx="1"/>
              <a:endCxn id="247" idx="7"/>
            </p:cNvCxnSpPr>
            <p:nvPr/>
          </p:nvCxnSpPr>
          <p:spPr>
            <a:xfrm>
              <a:off x="7812197" y="1936365"/>
              <a:ext cx="2327700" cy="31032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9" name="Shape 472">
              <a:extLst>
                <a:ext uri="{FF2B5EF4-FFF2-40B4-BE49-F238E27FC236}">
                  <a16:creationId xmlns:a16="http://schemas.microsoft.com/office/drawing/2014/main" xmlns="" id="{8AE03E82-06C8-BF44-A17F-ED0D7D90A68B}"/>
                </a:ext>
              </a:extLst>
            </p:cNvPr>
            <p:cNvSpPr/>
            <p:nvPr/>
          </p:nvSpPr>
          <p:spPr>
            <a:xfrm>
              <a:off x="8610600" y="1143000"/>
              <a:ext cx="215298" cy="21529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50" name="Shape 473">
              <a:extLst>
                <a:ext uri="{FF2B5EF4-FFF2-40B4-BE49-F238E27FC236}">
                  <a16:creationId xmlns:a16="http://schemas.microsoft.com/office/drawing/2014/main" xmlns="" id="{2FA11699-0339-8648-9CC2-2CEBD119F0C4}"/>
                </a:ext>
              </a:extLst>
            </p:cNvPr>
            <p:cNvSpPr/>
            <p:nvPr/>
          </p:nvSpPr>
          <p:spPr>
            <a:xfrm>
              <a:off x="7316609" y="990599"/>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1" name="Shape 474">
              <a:extLst>
                <a:ext uri="{FF2B5EF4-FFF2-40B4-BE49-F238E27FC236}">
                  <a16:creationId xmlns:a16="http://schemas.microsoft.com/office/drawing/2014/main" xmlns="" id="{102DD5C1-BD3A-C643-B7DC-98B6532082A0}"/>
                </a:ext>
              </a:extLst>
            </p:cNvPr>
            <p:cNvCxnSpPr>
              <a:stCxn id="250" idx="6"/>
              <a:endCxn id="249" idx="2"/>
            </p:cNvCxnSpPr>
            <p:nvPr/>
          </p:nvCxnSpPr>
          <p:spPr>
            <a:xfrm>
              <a:off x="7517781" y="1091185"/>
              <a:ext cx="1092900" cy="159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52" name="Shape 475">
              <a:extLst>
                <a:ext uri="{FF2B5EF4-FFF2-40B4-BE49-F238E27FC236}">
                  <a16:creationId xmlns:a16="http://schemas.microsoft.com/office/drawing/2014/main" xmlns="" id="{E3F24DA6-EB1C-C84C-8F45-56D58277644F}"/>
                </a:ext>
              </a:extLst>
            </p:cNvPr>
            <p:cNvCxnSpPr>
              <a:stCxn id="249" idx="4"/>
              <a:endCxn id="344" idx="7"/>
            </p:cNvCxnSpPr>
            <p:nvPr/>
          </p:nvCxnSpPr>
          <p:spPr>
            <a:xfrm flipH="1">
              <a:off x="6025449" y="1358298"/>
              <a:ext cx="2692800" cy="142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53" name="Shape 476">
              <a:extLst>
                <a:ext uri="{FF2B5EF4-FFF2-40B4-BE49-F238E27FC236}">
                  <a16:creationId xmlns:a16="http://schemas.microsoft.com/office/drawing/2014/main" xmlns="" id="{143BFF89-E443-204F-9E2E-AA9321D9A458}"/>
                </a:ext>
              </a:extLst>
            </p:cNvPr>
            <p:cNvCxnSpPr>
              <a:stCxn id="306" idx="7"/>
              <a:endCxn id="344" idx="0"/>
            </p:cNvCxnSpPr>
            <p:nvPr/>
          </p:nvCxnSpPr>
          <p:spPr>
            <a:xfrm flipH="1">
              <a:off x="5896893" y="1047317"/>
              <a:ext cx="189600" cy="4005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54" name="Shape 478">
              <a:extLst>
                <a:ext uri="{FF2B5EF4-FFF2-40B4-BE49-F238E27FC236}">
                  <a16:creationId xmlns:a16="http://schemas.microsoft.com/office/drawing/2014/main" xmlns="" id="{A217E204-4EB5-BF41-835D-718F4D25A76D}"/>
                </a:ext>
              </a:extLst>
            </p:cNvPr>
            <p:cNvSpPr/>
            <p:nvPr/>
          </p:nvSpPr>
          <p:spPr>
            <a:xfrm>
              <a:off x="9120944" y="2298275"/>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5" name="Shape 479">
              <a:extLst>
                <a:ext uri="{FF2B5EF4-FFF2-40B4-BE49-F238E27FC236}">
                  <a16:creationId xmlns:a16="http://schemas.microsoft.com/office/drawing/2014/main" xmlns="" id="{BC1492D3-39FA-824B-8DB5-15785175A244}"/>
                </a:ext>
              </a:extLst>
            </p:cNvPr>
            <p:cNvCxnSpPr>
              <a:stCxn id="249" idx="4"/>
              <a:endCxn id="254" idx="0"/>
            </p:cNvCxnSpPr>
            <p:nvPr/>
          </p:nvCxnSpPr>
          <p:spPr>
            <a:xfrm>
              <a:off x="8718249" y="1358298"/>
              <a:ext cx="494100" cy="9399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56" name="Shape 480">
              <a:extLst>
                <a:ext uri="{FF2B5EF4-FFF2-40B4-BE49-F238E27FC236}">
                  <a16:creationId xmlns:a16="http://schemas.microsoft.com/office/drawing/2014/main" xmlns="" id="{2231AC16-A22F-3A42-BA61-5419DE3E2EDB}"/>
                </a:ext>
              </a:extLst>
            </p:cNvPr>
            <p:cNvSpPr/>
            <p:nvPr/>
          </p:nvSpPr>
          <p:spPr>
            <a:xfrm>
              <a:off x="6705600" y="2436987"/>
              <a:ext cx="93850" cy="93850"/>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57" name="Shape 481">
              <a:extLst>
                <a:ext uri="{FF2B5EF4-FFF2-40B4-BE49-F238E27FC236}">
                  <a16:creationId xmlns:a16="http://schemas.microsoft.com/office/drawing/2014/main" xmlns="" id="{9DAC89F7-498C-5340-9FA3-FC27ABD550D1}"/>
                </a:ext>
              </a:extLst>
            </p:cNvPr>
            <p:cNvSpPr/>
            <p:nvPr/>
          </p:nvSpPr>
          <p:spPr>
            <a:xfrm>
              <a:off x="6019800" y="3727630"/>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8" name="Shape 482">
              <a:extLst>
                <a:ext uri="{FF2B5EF4-FFF2-40B4-BE49-F238E27FC236}">
                  <a16:creationId xmlns:a16="http://schemas.microsoft.com/office/drawing/2014/main" xmlns="" id="{B6A0E500-9F6F-5741-9E36-7EFAA5A34DBE}"/>
                </a:ext>
              </a:extLst>
            </p:cNvPr>
            <p:cNvCxnSpPr>
              <a:stCxn id="318" idx="7"/>
              <a:endCxn id="256" idx="3"/>
            </p:cNvCxnSpPr>
            <p:nvPr/>
          </p:nvCxnSpPr>
          <p:spPr>
            <a:xfrm rot="10800000" flipH="1">
              <a:off x="6216246" y="2517104"/>
              <a:ext cx="503100" cy="1250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59" name="Shape 484">
              <a:extLst>
                <a:ext uri="{FF2B5EF4-FFF2-40B4-BE49-F238E27FC236}">
                  <a16:creationId xmlns:a16="http://schemas.microsoft.com/office/drawing/2014/main" xmlns="" id="{D0BC77DE-153B-9142-9CC5-B5DA6178FC5A}"/>
                </a:ext>
              </a:extLst>
            </p:cNvPr>
            <p:cNvCxnSpPr>
              <a:stCxn id="342" idx="2"/>
              <a:endCxn id="261" idx="3"/>
            </p:cNvCxnSpPr>
            <p:nvPr/>
          </p:nvCxnSpPr>
          <p:spPr>
            <a:xfrm>
              <a:off x="7689487" y="4059450"/>
              <a:ext cx="1179174" cy="74662"/>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0" name="Shape 487">
              <a:extLst>
                <a:ext uri="{FF2B5EF4-FFF2-40B4-BE49-F238E27FC236}">
                  <a16:creationId xmlns:a16="http://schemas.microsoft.com/office/drawing/2014/main" xmlns="" id="{02828B52-3A3E-C346-8BDC-836BE542A17C}"/>
                </a:ext>
              </a:extLst>
            </p:cNvPr>
            <p:cNvCxnSpPr>
              <a:cxnSpLocks/>
              <a:stCxn id="257" idx="4"/>
              <a:endCxn id="340" idx="0"/>
            </p:cNvCxnSpPr>
            <p:nvPr/>
          </p:nvCxnSpPr>
          <p:spPr>
            <a:xfrm flipH="1">
              <a:off x="5924838" y="3928802"/>
              <a:ext cx="195549" cy="1564663"/>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61" name="Shape 486">
              <a:extLst>
                <a:ext uri="{FF2B5EF4-FFF2-40B4-BE49-F238E27FC236}">
                  <a16:creationId xmlns:a16="http://schemas.microsoft.com/office/drawing/2014/main" xmlns="" id="{EAE62700-6931-BA4B-BC98-271DA471A801}"/>
                </a:ext>
              </a:extLst>
            </p:cNvPr>
            <p:cNvSpPr/>
            <p:nvPr/>
          </p:nvSpPr>
          <p:spPr>
            <a:xfrm>
              <a:off x="8839200" y="3962400"/>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62" name="Shape 488">
              <a:extLst>
                <a:ext uri="{FF2B5EF4-FFF2-40B4-BE49-F238E27FC236}">
                  <a16:creationId xmlns:a16="http://schemas.microsoft.com/office/drawing/2014/main" xmlns="" id="{E1D3653A-BA8A-BE4D-80A3-C16A167FC236}"/>
                </a:ext>
              </a:extLst>
            </p:cNvPr>
            <p:cNvCxnSpPr>
              <a:cxnSpLocks/>
              <a:stCxn id="340" idx="6"/>
              <a:endCxn id="261" idx="2"/>
            </p:cNvCxnSpPr>
            <p:nvPr/>
          </p:nvCxnSpPr>
          <p:spPr>
            <a:xfrm flipV="1">
              <a:off x="6106645" y="4062986"/>
              <a:ext cx="2732555" cy="1612285"/>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3" name="Shape 489">
              <a:extLst>
                <a:ext uri="{FF2B5EF4-FFF2-40B4-BE49-F238E27FC236}">
                  <a16:creationId xmlns:a16="http://schemas.microsoft.com/office/drawing/2014/main" xmlns="" id="{549FC02F-6550-A240-B7B6-3FBA1ABC5199}"/>
                </a:ext>
              </a:extLst>
            </p:cNvPr>
            <p:cNvCxnSpPr>
              <a:cxnSpLocks/>
              <a:stCxn id="256" idx="4"/>
              <a:endCxn id="340" idx="7"/>
            </p:cNvCxnSpPr>
            <p:nvPr/>
          </p:nvCxnSpPr>
          <p:spPr>
            <a:xfrm flipH="1">
              <a:off x="6053395" y="2530837"/>
              <a:ext cx="699132" cy="3015878"/>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4" name="Shape 490">
              <a:extLst>
                <a:ext uri="{FF2B5EF4-FFF2-40B4-BE49-F238E27FC236}">
                  <a16:creationId xmlns:a16="http://schemas.microsoft.com/office/drawing/2014/main" xmlns="" id="{99E82A50-1A01-9546-AF9D-697B3EC1FB07}"/>
                </a:ext>
              </a:extLst>
            </p:cNvPr>
            <p:cNvCxnSpPr>
              <a:endCxn id="344" idx="5"/>
            </p:cNvCxnSpPr>
            <p:nvPr/>
          </p:nvCxnSpPr>
          <p:spPr>
            <a:xfrm rot="10800000">
              <a:off x="6025364" y="1758163"/>
              <a:ext cx="703800" cy="666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65" name="Shape 491">
              <a:extLst>
                <a:ext uri="{FF2B5EF4-FFF2-40B4-BE49-F238E27FC236}">
                  <a16:creationId xmlns:a16="http://schemas.microsoft.com/office/drawing/2014/main" xmlns="" id="{5F86B6D6-B318-244E-A5FD-6E31F20B1B45}"/>
                </a:ext>
              </a:extLst>
            </p:cNvPr>
            <p:cNvSpPr/>
            <p:nvPr/>
          </p:nvSpPr>
          <p:spPr>
            <a:xfrm rot="-9881658">
              <a:off x="10467211" y="5895211"/>
              <a:ext cx="243418" cy="24341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66" name="Shape 492">
              <a:extLst>
                <a:ext uri="{FF2B5EF4-FFF2-40B4-BE49-F238E27FC236}">
                  <a16:creationId xmlns:a16="http://schemas.microsoft.com/office/drawing/2014/main" xmlns="" id="{BB227032-423C-1C4F-8212-3C99981DA0D7}"/>
                </a:ext>
              </a:extLst>
            </p:cNvPr>
            <p:cNvCxnSpPr>
              <a:stCxn id="265" idx="7"/>
              <a:endCxn id="269" idx="2"/>
            </p:cNvCxnSpPr>
            <p:nvPr/>
          </p:nvCxnSpPr>
          <p:spPr>
            <a:xfrm rot="10800000">
              <a:off x="7154693" y="6017511"/>
              <a:ext cx="3328500" cy="59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7" name="Shape 493">
              <a:extLst>
                <a:ext uri="{FF2B5EF4-FFF2-40B4-BE49-F238E27FC236}">
                  <a16:creationId xmlns:a16="http://schemas.microsoft.com/office/drawing/2014/main" xmlns="" id="{40B9EDA8-62B9-2949-9E02-BA5BDC9083A9}"/>
                </a:ext>
              </a:extLst>
            </p:cNvPr>
            <p:cNvCxnSpPr>
              <a:stCxn id="265" idx="6"/>
              <a:endCxn id="294" idx="5"/>
            </p:cNvCxnSpPr>
            <p:nvPr/>
          </p:nvCxnSpPr>
          <p:spPr>
            <a:xfrm rot="10800000">
              <a:off x="10330828" y="5058393"/>
              <a:ext cx="140700" cy="926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68" name="Shape 495">
              <a:extLst>
                <a:ext uri="{FF2B5EF4-FFF2-40B4-BE49-F238E27FC236}">
                  <a16:creationId xmlns:a16="http://schemas.microsoft.com/office/drawing/2014/main" xmlns="" id="{1875BE16-B1E3-5947-8418-61804B737F3E}"/>
                </a:ext>
              </a:extLst>
            </p:cNvPr>
            <p:cNvSpPr/>
            <p:nvPr/>
          </p:nvSpPr>
          <p:spPr>
            <a:xfrm rot="-9881658">
              <a:off x="9683121" y="2521010"/>
              <a:ext cx="169628" cy="16962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69" name="Shape 419">
              <a:extLst>
                <a:ext uri="{FF2B5EF4-FFF2-40B4-BE49-F238E27FC236}">
                  <a16:creationId xmlns:a16="http://schemas.microsoft.com/office/drawing/2014/main" xmlns="" id="{5C4CEFA2-A56B-BF42-A92B-9EA3F88AFE9E}"/>
                </a:ext>
              </a:extLst>
            </p:cNvPr>
            <p:cNvSpPr/>
            <p:nvPr/>
          </p:nvSpPr>
          <p:spPr>
            <a:xfrm rot="-9881658">
              <a:off x="6957183" y="5890383"/>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70" name="Shape 496">
              <a:extLst>
                <a:ext uri="{FF2B5EF4-FFF2-40B4-BE49-F238E27FC236}">
                  <a16:creationId xmlns:a16="http://schemas.microsoft.com/office/drawing/2014/main" xmlns="" id="{FBCF8AA8-8958-2047-A741-95D7CCF6536B}"/>
                </a:ext>
              </a:extLst>
            </p:cNvPr>
            <p:cNvCxnSpPr>
              <a:stCxn id="261" idx="7"/>
              <a:endCxn id="271" idx="0"/>
            </p:cNvCxnSpPr>
            <p:nvPr/>
          </p:nvCxnSpPr>
          <p:spPr>
            <a:xfrm rot="10800000" flipH="1">
              <a:off x="9010911" y="2035561"/>
              <a:ext cx="2804100" cy="1956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71" name="Shape 497">
              <a:extLst>
                <a:ext uri="{FF2B5EF4-FFF2-40B4-BE49-F238E27FC236}">
                  <a16:creationId xmlns:a16="http://schemas.microsoft.com/office/drawing/2014/main" xmlns="" id="{882CA38B-53A7-6D45-95AC-78DB29CF22C0}"/>
                </a:ext>
              </a:extLst>
            </p:cNvPr>
            <p:cNvSpPr/>
            <p:nvPr/>
          </p:nvSpPr>
          <p:spPr>
            <a:xfrm rot="-9881658">
              <a:off x="11753796" y="1872141"/>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2" name="Shape 498">
              <a:extLst>
                <a:ext uri="{FF2B5EF4-FFF2-40B4-BE49-F238E27FC236}">
                  <a16:creationId xmlns:a16="http://schemas.microsoft.com/office/drawing/2014/main" xmlns="" id="{0D03F01F-7505-7B45-BE8E-4CFC672BC481}"/>
                </a:ext>
              </a:extLst>
            </p:cNvPr>
            <p:cNvSpPr/>
            <p:nvPr/>
          </p:nvSpPr>
          <p:spPr>
            <a:xfrm rot="-9881658">
              <a:off x="10465197" y="1168794"/>
              <a:ext cx="225775" cy="225775"/>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3" name="Shape 499">
              <a:extLst>
                <a:ext uri="{FF2B5EF4-FFF2-40B4-BE49-F238E27FC236}">
                  <a16:creationId xmlns:a16="http://schemas.microsoft.com/office/drawing/2014/main" xmlns="" id="{4CDFB0F3-04BF-1644-BF67-21747BC2DA53}"/>
                </a:ext>
              </a:extLst>
            </p:cNvPr>
            <p:cNvSpPr/>
            <p:nvPr/>
          </p:nvSpPr>
          <p:spPr>
            <a:xfrm rot="-9881658">
              <a:off x="11690668" y="3003866"/>
              <a:ext cx="221289" cy="221289"/>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74" name="Shape 500">
              <a:extLst>
                <a:ext uri="{FF2B5EF4-FFF2-40B4-BE49-F238E27FC236}">
                  <a16:creationId xmlns:a16="http://schemas.microsoft.com/office/drawing/2014/main" xmlns="" id="{0762F1C5-688D-FE4C-B75A-6F12C18D05F7}"/>
                </a:ext>
              </a:extLst>
            </p:cNvPr>
            <p:cNvCxnSpPr>
              <a:stCxn id="344" idx="5"/>
              <a:endCxn id="318" idx="1"/>
            </p:cNvCxnSpPr>
            <p:nvPr/>
          </p:nvCxnSpPr>
          <p:spPr>
            <a:xfrm>
              <a:off x="6025364" y="1758163"/>
              <a:ext cx="28200" cy="2009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5" name="Shape 501">
              <a:extLst>
                <a:ext uri="{FF2B5EF4-FFF2-40B4-BE49-F238E27FC236}">
                  <a16:creationId xmlns:a16="http://schemas.microsoft.com/office/drawing/2014/main" xmlns="" id="{B69482AA-7347-8F4D-844D-E0322DEC6397}"/>
                </a:ext>
              </a:extLst>
            </p:cNvPr>
            <p:cNvCxnSpPr>
              <a:stCxn id="273" idx="4"/>
              <a:endCxn id="272" idx="1"/>
            </p:cNvCxnSpPr>
            <p:nvPr/>
          </p:nvCxnSpPr>
          <p:spPr>
            <a:xfrm rot="10800000">
              <a:off x="10634119" y="1379690"/>
              <a:ext cx="1196400" cy="16281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76" name="Shape 502">
              <a:extLst>
                <a:ext uri="{FF2B5EF4-FFF2-40B4-BE49-F238E27FC236}">
                  <a16:creationId xmlns:a16="http://schemas.microsoft.com/office/drawing/2014/main" xmlns="" id="{2AAAFF76-1A0D-9549-9F36-297DB23FB16B}"/>
                </a:ext>
              </a:extLst>
            </p:cNvPr>
            <p:cNvSpPr/>
            <p:nvPr/>
          </p:nvSpPr>
          <p:spPr>
            <a:xfrm rot="-9881658">
              <a:off x="9522809" y="1158699"/>
              <a:ext cx="137404" cy="13740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77" name="Shape 503">
              <a:extLst>
                <a:ext uri="{FF2B5EF4-FFF2-40B4-BE49-F238E27FC236}">
                  <a16:creationId xmlns:a16="http://schemas.microsoft.com/office/drawing/2014/main" xmlns="" id="{FB944B94-F3AB-D84F-AB3D-3C8853913387}"/>
                </a:ext>
              </a:extLst>
            </p:cNvPr>
            <p:cNvCxnSpPr>
              <a:stCxn id="272" idx="6"/>
              <a:endCxn id="276" idx="3"/>
            </p:cNvCxnSpPr>
            <p:nvPr/>
          </p:nvCxnSpPr>
          <p:spPr>
            <a:xfrm rot="10800000">
              <a:off x="9651101" y="1193383"/>
              <a:ext cx="818100" cy="58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8" name="Shape 504">
              <a:extLst>
                <a:ext uri="{FF2B5EF4-FFF2-40B4-BE49-F238E27FC236}">
                  <a16:creationId xmlns:a16="http://schemas.microsoft.com/office/drawing/2014/main" xmlns="" id="{FD794A2F-EB26-DC44-8A03-AD9B5ACE690B}"/>
                </a:ext>
              </a:extLst>
            </p:cNvPr>
            <p:cNvCxnSpPr>
              <a:stCxn id="271" idx="4"/>
              <a:endCxn id="272" idx="2"/>
            </p:cNvCxnSpPr>
            <p:nvPr/>
          </p:nvCxnSpPr>
          <p:spPr>
            <a:xfrm rot="10800000">
              <a:off x="10687071" y="1311390"/>
              <a:ext cx="1171800" cy="563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9" name="Shape 505">
              <a:extLst>
                <a:ext uri="{FF2B5EF4-FFF2-40B4-BE49-F238E27FC236}">
                  <a16:creationId xmlns:a16="http://schemas.microsoft.com/office/drawing/2014/main" xmlns="" id="{C665E5CA-2D42-5344-A360-22E4B4947900}"/>
                </a:ext>
              </a:extLst>
            </p:cNvPr>
            <p:cNvCxnSpPr>
              <a:stCxn id="273" idx="1"/>
              <a:endCxn id="265" idx="3"/>
            </p:cNvCxnSpPr>
            <p:nvPr/>
          </p:nvCxnSpPr>
          <p:spPr>
            <a:xfrm flipH="1">
              <a:off x="10694523" y="3210625"/>
              <a:ext cx="1161600" cy="2745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0" name="Shape 506">
              <a:extLst>
                <a:ext uri="{FF2B5EF4-FFF2-40B4-BE49-F238E27FC236}">
                  <a16:creationId xmlns:a16="http://schemas.microsoft.com/office/drawing/2014/main" xmlns="" id="{C7F9AD4B-58BF-0140-9078-DEDED9EB4087}"/>
                </a:ext>
              </a:extLst>
            </p:cNvPr>
            <p:cNvCxnSpPr>
              <a:stCxn id="272" idx="0"/>
              <a:endCxn id="294" idx="0"/>
            </p:cNvCxnSpPr>
            <p:nvPr/>
          </p:nvCxnSpPr>
          <p:spPr>
            <a:xfrm flipH="1">
              <a:off x="10236886" y="1390565"/>
              <a:ext cx="311400" cy="3440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1" name="Shape 507">
              <a:extLst>
                <a:ext uri="{FF2B5EF4-FFF2-40B4-BE49-F238E27FC236}">
                  <a16:creationId xmlns:a16="http://schemas.microsoft.com/office/drawing/2014/main" xmlns="" id="{B5607073-6CC5-9442-9A24-24F969227420}"/>
                </a:ext>
              </a:extLst>
            </p:cNvPr>
            <p:cNvCxnSpPr>
              <a:stCxn id="352" idx="1"/>
              <a:endCxn id="343" idx="3"/>
            </p:cNvCxnSpPr>
            <p:nvPr/>
          </p:nvCxnSpPr>
          <p:spPr>
            <a:xfrm rot="10800000">
              <a:off x="7876906" y="1699906"/>
              <a:ext cx="3810900" cy="1301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2" name="Shape 509">
              <a:extLst>
                <a:ext uri="{FF2B5EF4-FFF2-40B4-BE49-F238E27FC236}">
                  <a16:creationId xmlns:a16="http://schemas.microsoft.com/office/drawing/2014/main" xmlns="" id="{198EBB6B-44C0-1942-B1CD-1BFF47BF5901}"/>
                </a:ext>
              </a:extLst>
            </p:cNvPr>
            <p:cNvCxnSpPr>
              <a:stCxn id="295" idx="0"/>
              <a:endCxn id="268" idx="7"/>
            </p:cNvCxnSpPr>
            <p:nvPr/>
          </p:nvCxnSpPr>
          <p:spPr>
            <a:xfrm rot="10800000" flipH="1">
              <a:off x="8902242" y="2647800"/>
              <a:ext cx="792000" cy="1314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3" name="Shape 511">
              <a:extLst>
                <a:ext uri="{FF2B5EF4-FFF2-40B4-BE49-F238E27FC236}">
                  <a16:creationId xmlns:a16="http://schemas.microsoft.com/office/drawing/2014/main" xmlns="" id="{B6A61B48-15D0-3E4B-AC7F-32F64F37BD39}"/>
                </a:ext>
              </a:extLst>
            </p:cNvPr>
            <p:cNvCxnSpPr>
              <a:stCxn id="249" idx="5"/>
              <a:endCxn id="276" idx="6"/>
            </p:cNvCxnSpPr>
            <p:nvPr/>
          </p:nvCxnSpPr>
          <p:spPr>
            <a:xfrm rot="10800000" flipH="1">
              <a:off x="8794368" y="1209168"/>
              <a:ext cx="730800" cy="117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4" name="Shape 512">
              <a:extLst>
                <a:ext uri="{FF2B5EF4-FFF2-40B4-BE49-F238E27FC236}">
                  <a16:creationId xmlns:a16="http://schemas.microsoft.com/office/drawing/2014/main" xmlns="" id="{BC15C7ED-B4B5-484D-8881-2E6BC741B9F9}"/>
                </a:ext>
              </a:extLst>
            </p:cNvPr>
            <p:cNvCxnSpPr>
              <a:stCxn id="247" idx="3"/>
              <a:endCxn id="273" idx="0"/>
            </p:cNvCxnSpPr>
            <p:nvPr/>
          </p:nvCxnSpPr>
          <p:spPr>
            <a:xfrm rot="10800000" flipH="1">
              <a:off x="10355494" y="3221361"/>
              <a:ext cx="1416600" cy="1695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5" name="Shape 513">
              <a:extLst>
                <a:ext uri="{FF2B5EF4-FFF2-40B4-BE49-F238E27FC236}">
                  <a16:creationId xmlns:a16="http://schemas.microsoft.com/office/drawing/2014/main" xmlns="" id="{BA7AED41-879B-1743-8207-82C25FBE1291}"/>
                </a:ext>
              </a:extLst>
            </p:cNvPr>
            <p:cNvCxnSpPr>
              <a:stCxn id="294" idx="3"/>
              <a:endCxn id="269" idx="3"/>
            </p:cNvCxnSpPr>
            <p:nvPr/>
          </p:nvCxnSpPr>
          <p:spPr>
            <a:xfrm flipH="1">
              <a:off x="7145198" y="5058269"/>
              <a:ext cx="2997600" cy="882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6" name="Shape 514">
              <a:extLst>
                <a:ext uri="{FF2B5EF4-FFF2-40B4-BE49-F238E27FC236}">
                  <a16:creationId xmlns:a16="http://schemas.microsoft.com/office/drawing/2014/main" xmlns="" id="{D11B03A8-9874-6A4E-8EA0-93274A1203FE}"/>
                </a:ext>
              </a:extLst>
            </p:cNvPr>
            <p:cNvCxnSpPr>
              <a:stCxn id="342" idx="0"/>
              <a:endCxn id="269" idx="5"/>
            </p:cNvCxnSpPr>
            <p:nvPr/>
          </p:nvCxnSpPr>
          <p:spPr>
            <a:xfrm flipH="1">
              <a:off x="7007941" y="4184285"/>
              <a:ext cx="462634" cy="1719306"/>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87" name="Shape 515">
              <a:extLst>
                <a:ext uri="{FF2B5EF4-FFF2-40B4-BE49-F238E27FC236}">
                  <a16:creationId xmlns:a16="http://schemas.microsoft.com/office/drawing/2014/main" xmlns="" id="{355841D4-9ADC-5D4C-B441-5C23457FAAFC}"/>
                </a:ext>
              </a:extLst>
            </p:cNvPr>
            <p:cNvSpPr/>
            <p:nvPr/>
          </p:nvSpPr>
          <p:spPr>
            <a:xfrm>
              <a:off x="10439400" y="1142999"/>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88" name="Shape 516">
              <a:extLst>
                <a:ext uri="{FF2B5EF4-FFF2-40B4-BE49-F238E27FC236}">
                  <a16:creationId xmlns:a16="http://schemas.microsoft.com/office/drawing/2014/main" xmlns="" id="{591A357B-9426-F442-BE9A-0867ED068FD5}"/>
                </a:ext>
              </a:extLst>
            </p:cNvPr>
            <p:cNvCxnSpPr>
              <a:stCxn id="342" idx="5"/>
              <a:endCxn id="256" idx="5"/>
            </p:cNvCxnSpPr>
            <p:nvPr/>
          </p:nvCxnSpPr>
          <p:spPr>
            <a:xfrm flipH="1" flipV="1">
              <a:off x="6785707" y="2517093"/>
              <a:ext cx="643634" cy="1340525"/>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89" name="Shape 517">
              <a:extLst>
                <a:ext uri="{FF2B5EF4-FFF2-40B4-BE49-F238E27FC236}">
                  <a16:creationId xmlns:a16="http://schemas.microsoft.com/office/drawing/2014/main" xmlns="" id="{07FC5482-CC07-2E49-AFB7-579B544B30D9}"/>
                </a:ext>
              </a:extLst>
            </p:cNvPr>
            <p:cNvCxnSpPr>
              <a:endCxn id="343" idx="0"/>
            </p:cNvCxnSpPr>
            <p:nvPr/>
          </p:nvCxnSpPr>
          <p:spPr>
            <a:xfrm rot="10800000" flipH="1">
              <a:off x="7543750" y="1952983"/>
              <a:ext cx="136800" cy="18570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90" name="Shape 518">
              <a:extLst>
                <a:ext uri="{FF2B5EF4-FFF2-40B4-BE49-F238E27FC236}">
                  <a16:creationId xmlns:a16="http://schemas.microsoft.com/office/drawing/2014/main" xmlns="" id="{3EF38846-5547-FB4E-B8A5-F4C2600B9755}"/>
                </a:ext>
              </a:extLst>
            </p:cNvPr>
            <p:cNvCxnSpPr>
              <a:stCxn id="268" idx="2"/>
              <a:endCxn id="273" idx="6"/>
            </p:cNvCxnSpPr>
            <p:nvPr/>
          </p:nvCxnSpPr>
          <p:spPr>
            <a:xfrm>
              <a:off x="9849741" y="2628212"/>
              <a:ext cx="1845000" cy="4572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91" name="Shape 519">
              <a:extLst>
                <a:ext uri="{FF2B5EF4-FFF2-40B4-BE49-F238E27FC236}">
                  <a16:creationId xmlns:a16="http://schemas.microsoft.com/office/drawing/2014/main" xmlns="" id="{B60D3561-3A0B-0D42-B63A-ABE3AC6010B2}"/>
                </a:ext>
              </a:extLst>
            </p:cNvPr>
            <p:cNvSpPr/>
            <p:nvPr/>
          </p:nvSpPr>
          <p:spPr>
            <a:xfrm>
              <a:off x="6934200" y="5867400"/>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2" name="Shape 520">
              <a:extLst>
                <a:ext uri="{FF2B5EF4-FFF2-40B4-BE49-F238E27FC236}">
                  <a16:creationId xmlns:a16="http://schemas.microsoft.com/office/drawing/2014/main" xmlns="" id="{10C43E4D-85AA-F440-A229-5C30040FE2A6}"/>
                </a:ext>
              </a:extLst>
            </p:cNvPr>
            <p:cNvSpPr/>
            <p:nvPr/>
          </p:nvSpPr>
          <p:spPr>
            <a:xfrm>
              <a:off x="8610600" y="1143000"/>
              <a:ext cx="209228" cy="209228"/>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3" name="Shape 420">
              <a:extLst>
                <a:ext uri="{FF2B5EF4-FFF2-40B4-BE49-F238E27FC236}">
                  <a16:creationId xmlns:a16="http://schemas.microsoft.com/office/drawing/2014/main" xmlns="" id="{0D6EF0F0-AAE1-034E-900C-3B1029674B8A}"/>
                </a:ext>
              </a:extLst>
            </p:cNvPr>
            <p:cNvSpPr/>
            <p:nvPr/>
          </p:nvSpPr>
          <p:spPr>
            <a:xfrm>
              <a:off x="3701738" y="5981993"/>
              <a:ext cx="190207" cy="19020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4" name="Shape 494">
              <a:extLst>
                <a:ext uri="{FF2B5EF4-FFF2-40B4-BE49-F238E27FC236}">
                  <a16:creationId xmlns:a16="http://schemas.microsoft.com/office/drawing/2014/main" xmlns="" id="{3718B29C-032E-5F44-B547-61F22A52E03E}"/>
                </a:ext>
              </a:extLst>
            </p:cNvPr>
            <p:cNvSpPr/>
            <p:nvPr/>
          </p:nvSpPr>
          <p:spPr>
            <a:xfrm>
              <a:off x="10103857" y="4831305"/>
              <a:ext cx="265905" cy="26590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5" name="Shape 510">
              <a:extLst>
                <a:ext uri="{FF2B5EF4-FFF2-40B4-BE49-F238E27FC236}">
                  <a16:creationId xmlns:a16="http://schemas.microsoft.com/office/drawing/2014/main" xmlns="" id="{BD2CC6DC-5701-EA42-8831-8FEB1565DB13}"/>
                </a:ext>
              </a:extLst>
            </p:cNvPr>
            <p:cNvSpPr/>
            <p:nvPr/>
          </p:nvSpPr>
          <p:spPr>
            <a:xfrm>
              <a:off x="8763000" y="3962400"/>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6" name="Shape 521">
              <a:extLst>
                <a:ext uri="{FF2B5EF4-FFF2-40B4-BE49-F238E27FC236}">
                  <a16:creationId xmlns:a16="http://schemas.microsoft.com/office/drawing/2014/main" xmlns="" id="{AB5270F9-A3C3-BC44-8CD0-EACC79830736}"/>
                </a:ext>
              </a:extLst>
            </p:cNvPr>
            <p:cNvSpPr/>
            <p:nvPr/>
          </p:nvSpPr>
          <p:spPr>
            <a:xfrm>
              <a:off x="11728855" y="1822853"/>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7" name="Shape 522">
              <a:extLst>
                <a:ext uri="{FF2B5EF4-FFF2-40B4-BE49-F238E27FC236}">
                  <a16:creationId xmlns:a16="http://schemas.microsoft.com/office/drawing/2014/main" xmlns="" id="{06C513E6-8CD1-3C4D-95EC-569E3CC35393}"/>
                </a:ext>
              </a:extLst>
            </p:cNvPr>
            <p:cNvSpPr/>
            <p:nvPr/>
          </p:nvSpPr>
          <p:spPr>
            <a:xfrm>
              <a:off x="10439399" y="5872900"/>
              <a:ext cx="278483" cy="278482"/>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8" name="Shape 523">
              <a:extLst>
                <a:ext uri="{FF2B5EF4-FFF2-40B4-BE49-F238E27FC236}">
                  <a16:creationId xmlns:a16="http://schemas.microsoft.com/office/drawing/2014/main" xmlns="" id="{FF0AECAF-7FD0-2347-A43D-3E42CBE2126F}"/>
                </a:ext>
              </a:extLst>
            </p:cNvPr>
            <p:cNvSpPr/>
            <p:nvPr/>
          </p:nvSpPr>
          <p:spPr>
            <a:xfrm>
              <a:off x="1803844" y="2870038"/>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9" name="Shape 524">
              <a:extLst>
                <a:ext uri="{FF2B5EF4-FFF2-40B4-BE49-F238E27FC236}">
                  <a16:creationId xmlns:a16="http://schemas.microsoft.com/office/drawing/2014/main" xmlns="" id="{4386A447-8926-D840-92BF-20088CB5729D}"/>
                </a:ext>
              </a:extLst>
            </p:cNvPr>
            <p:cNvSpPr/>
            <p:nvPr/>
          </p:nvSpPr>
          <p:spPr>
            <a:xfrm>
              <a:off x="2308993" y="5314066"/>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0" name="Shape 455">
              <a:extLst>
                <a:ext uri="{FF2B5EF4-FFF2-40B4-BE49-F238E27FC236}">
                  <a16:creationId xmlns:a16="http://schemas.microsoft.com/office/drawing/2014/main" xmlns="" id="{EC6E8FED-4E49-5846-B2EC-EC933CAB3991}"/>
                </a:ext>
              </a:extLst>
            </p:cNvPr>
            <p:cNvSpPr/>
            <p:nvPr/>
          </p:nvSpPr>
          <p:spPr>
            <a:xfrm>
              <a:off x="723566" y="3748042"/>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1" name="Shape 456">
              <a:extLst>
                <a:ext uri="{FF2B5EF4-FFF2-40B4-BE49-F238E27FC236}">
                  <a16:creationId xmlns:a16="http://schemas.microsoft.com/office/drawing/2014/main" xmlns="" id="{F9A9FD71-75A2-2543-9A3B-E93450C124F6}"/>
                </a:ext>
              </a:extLst>
            </p:cNvPr>
            <p:cNvSpPr/>
            <p:nvPr/>
          </p:nvSpPr>
          <p:spPr>
            <a:xfrm>
              <a:off x="1845681" y="1902415"/>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2" name="Shape 525">
              <a:extLst>
                <a:ext uri="{FF2B5EF4-FFF2-40B4-BE49-F238E27FC236}">
                  <a16:creationId xmlns:a16="http://schemas.microsoft.com/office/drawing/2014/main" xmlns="" id="{68B5161D-2C24-5E40-91C0-40DAD056719E}"/>
                </a:ext>
              </a:extLst>
            </p:cNvPr>
            <p:cNvSpPr/>
            <p:nvPr/>
          </p:nvSpPr>
          <p:spPr>
            <a:xfrm>
              <a:off x="552614" y="5827314"/>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3" name="Shape 526">
              <a:extLst>
                <a:ext uri="{FF2B5EF4-FFF2-40B4-BE49-F238E27FC236}">
                  <a16:creationId xmlns:a16="http://schemas.microsoft.com/office/drawing/2014/main" xmlns="" id="{0D5BDBC1-C3C7-064D-B736-CA67780E0058}"/>
                </a:ext>
              </a:extLst>
            </p:cNvPr>
            <p:cNvSpPr/>
            <p:nvPr/>
          </p:nvSpPr>
          <p:spPr>
            <a:xfrm>
              <a:off x="3795833" y="1216308"/>
              <a:ext cx="209228" cy="209228"/>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4" name="Shape 527">
              <a:extLst>
                <a:ext uri="{FF2B5EF4-FFF2-40B4-BE49-F238E27FC236}">
                  <a16:creationId xmlns:a16="http://schemas.microsoft.com/office/drawing/2014/main" xmlns="" id="{8444073F-D55C-3E40-A1A9-4B44ED77B6B8}"/>
                </a:ext>
              </a:extLst>
            </p:cNvPr>
            <p:cNvSpPr/>
            <p:nvPr/>
          </p:nvSpPr>
          <p:spPr>
            <a:xfrm>
              <a:off x="9677400" y="2514600"/>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5" name="Shape 528">
              <a:extLst>
                <a:ext uri="{FF2B5EF4-FFF2-40B4-BE49-F238E27FC236}">
                  <a16:creationId xmlns:a16="http://schemas.microsoft.com/office/drawing/2014/main" xmlns="" id="{5196C5E1-A17C-814E-9FE1-07D9974F25A9}"/>
                </a:ext>
              </a:extLst>
            </p:cNvPr>
            <p:cNvSpPr/>
            <p:nvPr/>
          </p:nvSpPr>
          <p:spPr>
            <a:xfrm>
              <a:off x="6682184" y="2414984"/>
              <a:ext cx="172915" cy="17291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6" name="Shape 477">
              <a:extLst>
                <a:ext uri="{FF2B5EF4-FFF2-40B4-BE49-F238E27FC236}">
                  <a16:creationId xmlns:a16="http://schemas.microsoft.com/office/drawing/2014/main" xmlns="" id="{13A80CD5-8CA0-1140-AD63-3E69E6CC0A93}"/>
                </a:ext>
              </a:extLst>
            </p:cNvPr>
            <p:cNvSpPr/>
            <p:nvPr/>
          </p:nvSpPr>
          <p:spPr>
            <a:xfrm rot="-9881658">
              <a:off x="6076368" y="932019"/>
              <a:ext cx="154207" cy="154207"/>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07" name="Shape 529">
              <a:extLst>
                <a:ext uri="{FF2B5EF4-FFF2-40B4-BE49-F238E27FC236}">
                  <a16:creationId xmlns:a16="http://schemas.microsoft.com/office/drawing/2014/main" xmlns="" id="{0D75E4FA-9BED-1F4C-B5F4-CE8C24F26962}"/>
                </a:ext>
              </a:extLst>
            </p:cNvPr>
            <p:cNvCxnSpPr>
              <a:stCxn id="306" idx="3"/>
              <a:endCxn id="250" idx="2"/>
            </p:cNvCxnSpPr>
            <p:nvPr/>
          </p:nvCxnSpPr>
          <p:spPr>
            <a:xfrm>
              <a:off x="6220450" y="970928"/>
              <a:ext cx="1096200" cy="120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08" name="Shape 433">
              <a:extLst>
                <a:ext uri="{FF2B5EF4-FFF2-40B4-BE49-F238E27FC236}">
                  <a16:creationId xmlns:a16="http://schemas.microsoft.com/office/drawing/2014/main" xmlns="" id="{9F203239-6EF1-5449-B65A-A1B84DDDF4C0}"/>
                </a:ext>
              </a:extLst>
            </p:cNvPr>
            <p:cNvSpPr/>
            <p:nvPr/>
          </p:nvSpPr>
          <p:spPr>
            <a:xfrm rot="-9881658">
              <a:off x="5304109" y="4355837"/>
              <a:ext cx="225775" cy="225775"/>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09" name="Shape 530">
              <a:extLst>
                <a:ext uri="{FF2B5EF4-FFF2-40B4-BE49-F238E27FC236}">
                  <a16:creationId xmlns:a16="http://schemas.microsoft.com/office/drawing/2014/main" xmlns="" id="{5E48D78F-00DE-194E-975A-B3C4A0842E42}"/>
                </a:ext>
              </a:extLst>
            </p:cNvPr>
            <p:cNvCxnSpPr>
              <a:stCxn id="344" idx="4"/>
              <a:endCxn id="308" idx="5"/>
            </p:cNvCxnSpPr>
            <p:nvPr/>
          </p:nvCxnSpPr>
          <p:spPr>
            <a:xfrm flipH="1">
              <a:off x="5361007" y="1811413"/>
              <a:ext cx="535800" cy="2559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10" name="Shape 531">
              <a:extLst>
                <a:ext uri="{FF2B5EF4-FFF2-40B4-BE49-F238E27FC236}">
                  <a16:creationId xmlns:a16="http://schemas.microsoft.com/office/drawing/2014/main" xmlns="" id="{FC8D6CF1-12A6-C744-9F5E-6633F3CD694E}"/>
                </a:ext>
              </a:extLst>
            </p:cNvPr>
            <p:cNvCxnSpPr>
              <a:cxnSpLocks/>
              <a:stCxn id="341" idx="2"/>
              <a:endCxn id="308" idx="7"/>
            </p:cNvCxnSpPr>
            <p:nvPr/>
          </p:nvCxnSpPr>
          <p:spPr>
            <a:xfrm>
              <a:off x="4413859" y="4017207"/>
              <a:ext cx="905100" cy="507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11" name="Shape 532">
              <a:extLst>
                <a:ext uri="{FF2B5EF4-FFF2-40B4-BE49-F238E27FC236}">
                  <a16:creationId xmlns:a16="http://schemas.microsoft.com/office/drawing/2014/main" xmlns="" id="{22657280-541B-E648-8CEA-5291DEB3D40A}"/>
                </a:ext>
              </a:extLst>
            </p:cNvPr>
            <p:cNvSpPr/>
            <p:nvPr/>
          </p:nvSpPr>
          <p:spPr>
            <a:xfrm>
              <a:off x="9525000" y="1143000"/>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2" name="Shape 533">
              <a:extLst>
                <a:ext uri="{FF2B5EF4-FFF2-40B4-BE49-F238E27FC236}">
                  <a16:creationId xmlns:a16="http://schemas.microsoft.com/office/drawing/2014/main" xmlns="" id="{CE15B2E8-E270-B948-97BC-FAF70E9964A8}"/>
                </a:ext>
              </a:extLst>
            </p:cNvPr>
            <p:cNvSpPr/>
            <p:nvPr/>
          </p:nvSpPr>
          <p:spPr>
            <a:xfrm rot="-9881658">
              <a:off x="6645417" y="1668788"/>
              <a:ext cx="140188" cy="14018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13" name="Shape 534">
              <a:extLst>
                <a:ext uri="{FF2B5EF4-FFF2-40B4-BE49-F238E27FC236}">
                  <a16:creationId xmlns:a16="http://schemas.microsoft.com/office/drawing/2014/main" xmlns="" id="{29168330-769A-644E-868E-DF5A524D7CE8}"/>
                </a:ext>
              </a:extLst>
            </p:cNvPr>
            <p:cNvCxnSpPr>
              <a:stCxn id="312" idx="3"/>
              <a:endCxn id="250" idx="3"/>
            </p:cNvCxnSpPr>
            <p:nvPr/>
          </p:nvCxnSpPr>
          <p:spPr>
            <a:xfrm rot="10800000" flipH="1">
              <a:off x="6776401" y="1162359"/>
              <a:ext cx="569700" cy="541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14" name="Shape 535">
              <a:extLst>
                <a:ext uri="{FF2B5EF4-FFF2-40B4-BE49-F238E27FC236}">
                  <a16:creationId xmlns:a16="http://schemas.microsoft.com/office/drawing/2014/main" xmlns="" id="{3F31585E-41C6-624F-9E7D-ECF74C89811A}"/>
                </a:ext>
              </a:extLst>
            </p:cNvPr>
            <p:cNvCxnSpPr>
              <a:stCxn id="312" idx="5"/>
              <a:endCxn id="306" idx="1"/>
            </p:cNvCxnSpPr>
            <p:nvPr/>
          </p:nvCxnSpPr>
          <p:spPr>
            <a:xfrm rot="10800000">
              <a:off x="6191789" y="1076193"/>
              <a:ext cx="489000" cy="601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15" name="Shape 464">
              <a:extLst>
                <a:ext uri="{FF2B5EF4-FFF2-40B4-BE49-F238E27FC236}">
                  <a16:creationId xmlns:a16="http://schemas.microsoft.com/office/drawing/2014/main" xmlns="" id="{439BEA11-2A31-8B4D-ADB6-DB736E1DCBA2}"/>
                </a:ext>
              </a:extLst>
            </p:cNvPr>
            <p:cNvSpPr/>
            <p:nvPr/>
          </p:nvSpPr>
          <p:spPr>
            <a:xfrm>
              <a:off x="304800" y="2381763"/>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316" name="Shape 536">
              <a:extLst>
                <a:ext uri="{FF2B5EF4-FFF2-40B4-BE49-F238E27FC236}">
                  <a16:creationId xmlns:a16="http://schemas.microsoft.com/office/drawing/2014/main" xmlns="" id="{83585529-F095-EB4D-81BE-3BAE45A9075C}"/>
                </a:ext>
              </a:extLst>
            </p:cNvPr>
            <p:cNvGrpSpPr/>
            <p:nvPr/>
          </p:nvGrpSpPr>
          <p:grpSpPr>
            <a:xfrm>
              <a:off x="11647023" y="2960223"/>
              <a:ext cx="278483" cy="278483"/>
              <a:chOff x="10813032" y="4123346"/>
              <a:chExt cx="306535" cy="306535"/>
            </a:xfrm>
          </p:grpSpPr>
          <p:sp>
            <p:nvSpPr>
              <p:cNvPr id="352" name="Shape 508">
                <a:extLst>
                  <a:ext uri="{FF2B5EF4-FFF2-40B4-BE49-F238E27FC236}">
                    <a16:creationId xmlns:a16="http://schemas.microsoft.com/office/drawing/2014/main" xmlns="" id="{80577115-FBC2-0140-9674-B67D4C47BE08}"/>
                  </a:ext>
                </a:extLst>
              </p:cNvPr>
              <p:cNvSpPr/>
              <p:nvPr/>
            </p:nvSpPr>
            <p:spPr>
              <a:xfrm>
                <a:off x="10813032" y="4123346"/>
                <a:ext cx="306535" cy="30653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53" name="Shape 537">
                <a:extLst>
                  <a:ext uri="{FF2B5EF4-FFF2-40B4-BE49-F238E27FC236}">
                    <a16:creationId xmlns:a16="http://schemas.microsoft.com/office/drawing/2014/main" xmlns="" id="{5AA546D3-7298-B04B-AAD3-9125D56599E8}"/>
                  </a:ext>
                </a:extLst>
              </p:cNvPr>
              <p:cNvCxnSpPr/>
              <p:nvPr/>
            </p:nvCxnSpPr>
            <p:spPr>
              <a:xfrm>
                <a:off x="10864267" y="4210696"/>
                <a:ext cx="0" cy="169097"/>
              </a:xfrm>
              <a:prstGeom prst="straightConnector1">
                <a:avLst/>
              </a:prstGeom>
              <a:noFill/>
              <a:ln w="12700" cap="flat" cmpd="sng">
                <a:solidFill>
                  <a:schemeClr val="lt2"/>
                </a:solidFill>
                <a:prstDash val="solid"/>
                <a:round/>
                <a:headEnd type="none" w="sm" len="sm"/>
                <a:tailEnd type="none" w="sm" len="sm"/>
              </a:ln>
            </p:spPr>
          </p:cxnSp>
        </p:grpSp>
        <p:cxnSp>
          <p:nvCxnSpPr>
            <p:cNvPr id="317" name="Shape 538">
              <a:extLst>
                <a:ext uri="{FF2B5EF4-FFF2-40B4-BE49-F238E27FC236}">
                  <a16:creationId xmlns:a16="http://schemas.microsoft.com/office/drawing/2014/main" xmlns="" id="{71ADE3EA-AE78-784A-AA57-0C7A3D4491F6}"/>
                </a:ext>
              </a:extLst>
            </p:cNvPr>
            <p:cNvCxnSpPr>
              <a:stCxn id="305" idx="7"/>
              <a:endCxn id="343" idx="7"/>
            </p:cNvCxnSpPr>
            <p:nvPr/>
          </p:nvCxnSpPr>
          <p:spPr>
            <a:xfrm rot="10800000" flipH="1">
              <a:off x="6829777" y="1871507"/>
              <a:ext cx="745800" cy="568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18" name="Shape 483">
              <a:extLst>
                <a:ext uri="{FF2B5EF4-FFF2-40B4-BE49-F238E27FC236}">
                  <a16:creationId xmlns:a16="http://schemas.microsoft.com/office/drawing/2014/main" xmlns="" id="{3E97F21B-B1B5-724B-9368-62F6664B4BFB}"/>
                </a:ext>
              </a:extLst>
            </p:cNvPr>
            <p:cNvSpPr/>
            <p:nvPr/>
          </p:nvSpPr>
          <p:spPr>
            <a:xfrm>
              <a:off x="6019800" y="3733799"/>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9" name="Shape 539">
              <a:extLst>
                <a:ext uri="{FF2B5EF4-FFF2-40B4-BE49-F238E27FC236}">
                  <a16:creationId xmlns:a16="http://schemas.microsoft.com/office/drawing/2014/main" xmlns="" id="{542F795E-32CB-BF4B-BF5A-E95C329677A4}"/>
                </a:ext>
              </a:extLst>
            </p:cNvPr>
            <p:cNvSpPr/>
            <p:nvPr/>
          </p:nvSpPr>
          <p:spPr>
            <a:xfrm>
              <a:off x="6036444" y="914399"/>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0" name="Shape 447">
              <a:extLst>
                <a:ext uri="{FF2B5EF4-FFF2-40B4-BE49-F238E27FC236}">
                  <a16:creationId xmlns:a16="http://schemas.microsoft.com/office/drawing/2014/main" xmlns="" id="{CB15D5D7-8359-7D4D-9136-13F65482971D}"/>
                </a:ext>
              </a:extLst>
            </p:cNvPr>
            <p:cNvSpPr/>
            <p:nvPr/>
          </p:nvSpPr>
          <p:spPr>
            <a:xfrm>
              <a:off x="2045816" y="6078495"/>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1" name="Shape 540">
              <a:extLst>
                <a:ext uri="{FF2B5EF4-FFF2-40B4-BE49-F238E27FC236}">
                  <a16:creationId xmlns:a16="http://schemas.microsoft.com/office/drawing/2014/main" xmlns="" id="{06AA8B29-394D-8A4C-B70E-F373141C5902}"/>
                </a:ext>
              </a:extLst>
            </p:cNvPr>
            <p:cNvSpPr/>
            <p:nvPr/>
          </p:nvSpPr>
          <p:spPr>
            <a:xfrm>
              <a:off x="5181600" y="1066799"/>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2" name="Shape 453">
              <a:extLst>
                <a:ext uri="{FF2B5EF4-FFF2-40B4-BE49-F238E27FC236}">
                  <a16:creationId xmlns:a16="http://schemas.microsoft.com/office/drawing/2014/main" xmlns="" id="{082D4EEF-FA57-804D-A1D6-EF13909F4864}"/>
                </a:ext>
              </a:extLst>
            </p:cNvPr>
            <p:cNvSpPr/>
            <p:nvPr/>
          </p:nvSpPr>
          <p:spPr>
            <a:xfrm>
              <a:off x="2128805" y="4267200"/>
              <a:ext cx="157195" cy="15719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3" name="Shape 541">
              <a:extLst>
                <a:ext uri="{FF2B5EF4-FFF2-40B4-BE49-F238E27FC236}">
                  <a16:creationId xmlns:a16="http://schemas.microsoft.com/office/drawing/2014/main" xmlns="" id="{2B181098-B3FB-8344-B51F-D3485E07AC2D}"/>
                </a:ext>
              </a:extLst>
            </p:cNvPr>
            <p:cNvSpPr/>
            <p:nvPr/>
          </p:nvSpPr>
          <p:spPr>
            <a:xfrm>
              <a:off x="2371007" y="1075606"/>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4" name="Shape 542">
              <a:extLst>
                <a:ext uri="{FF2B5EF4-FFF2-40B4-BE49-F238E27FC236}">
                  <a16:creationId xmlns:a16="http://schemas.microsoft.com/office/drawing/2014/main" xmlns="" id="{28D2D500-F09D-294F-AF38-8010F528B39E}"/>
                </a:ext>
              </a:extLst>
            </p:cNvPr>
            <p:cNvSpPr/>
            <p:nvPr/>
          </p:nvSpPr>
          <p:spPr>
            <a:xfrm>
              <a:off x="9095956" y="2285037"/>
              <a:ext cx="199779" cy="199779"/>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5" name="Shape 543">
              <a:extLst>
                <a:ext uri="{FF2B5EF4-FFF2-40B4-BE49-F238E27FC236}">
                  <a16:creationId xmlns:a16="http://schemas.microsoft.com/office/drawing/2014/main" xmlns="" id="{A26C067B-43D9-DC4E-8E44-0CFA2629C6F1}"/>
                </a:ext>
              </a:extLst>
            </p:cNvPr>
            <p:cNvSpPr/>
            <p:nvPr/>
          </p:nvSpPr>
          <p:spPr>
            <a:xfrm>
              <a:off x="8763000" y="2590800"/>
              <a:ext cx="306331" cy="30633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6" name="Shape 544">
              <a:extLst>
                <a:ext uri="{FF2B5EF4-FFF2-40B4-BE49-F238E27FC236}">
                  <a16:creationId xmlns:a16="http://schemas.microsoft.com/office/drawing/2014/main" xmlns="" id="{C302D84E-0DCA-4D45-9AFE-110916E1C705}"/>
                </a:ext>
              </a:extLst>
            </p:cNvPr>
            <p:cNvSpPr/>
            <p:nvPr/>
          </p:nvSpPr>
          <p:spPr>
            <a:xfrm>
              <a:off x="3352800" y="31242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7" name="Shape 545">
              <a:extLst>
                <a:ext uri="{FF2B5EF4-FFF2-40B4-BE49-F238E27FC236}">
                  <a16:creationId xmlns:a16="http://schemas.microsoft.com/office/drawing/2014/main" xmlns="" id="{8F9D4B19-4046-5B47-A22A-B90E497998E4}"/>
                </a:ext>
              </a:extLst>
            </p:cNvPr>
            <p:cNvSpPr/>
            <p:nvPr/>
          </p:nvSpPr>
          <p:spPr>
            <a:xfrm>
              <a:off x="6629400" y="1600200"/>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8" name="Shape 546">
              <a:extLst>
                <a:ext uri="{FF2B5EF4-FFF2-40B4-BE49-F238E27FC236}">
                  <a16:creationId xmlns:a16="http://schemas.microsoft.com/office/drawing/2014/main" xmlns="" id="{63E40D69-D0C1-5345-B34D-9869C83F5432}"/>
                </a:ext>
              </a:extLst>
            </p:cNvPr>
            <p:cNvSpPr/>
            <p:nvPr/>
          </p:nvSpPr>
          <p:spPr>
            <a:xfrm>
              <a:off x="3276600" y="21336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9" name="Shape 547">
              <a:extLst>
                <a:ext uri="{FF2B5EF4-FFF2-40B4-BE49-F238E27FC236}">
                  <a16:creationId xmlns:a16="http://schemas.microsoft.com/office/drawing/2014/main" xmlns="" id="{5AD61B6C-42C6-914F-88E5-A06A22C71D83}"/>
                </a:ext>
              </a:extLst>
            </p:cNvPr>
            <p:cNvSpPr/>
            <p:nvPr/>
          </p:nvSpPr>
          <p:spPr>
            <a:xfrm>
              <a:off x="5269972" y="4351708"/>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30" name="Shape 548">
              <a:extLst>
                <a:ext uri="{FF2B5EF4-FFF2-40B4-BE49-F238E27FC236}">
                  <a16:creationId xmlns:a16="http://schemas.microsoft.com/office/drawing/2014/main" xmlns="" id="{BDCA3E69-EF2E-4B4C-8C9B-4AA1E02C241B}"/>
                </a:ext>
              </a:extLst>
            </p:cNvPr>
            <p:cNvCxnSpPr>
              <a:stCxn id="213" idx="1"/>
              <a:endCxn id="209" idx="6"/>
            </p:cNvCxnSpPr>
            <p:nvPr/>
          </p:nvCxnSpPr>
          <p:spPr>
            <a:xfrm>
              <a:off x="2823101" y="2975501"/>
              <a:ext cx="568200" cy="270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31" name="Shape 549">
              <a:extLst>
                <a:ext uri="{FF2B5EF4-FFF2-40B4-BE49-F238E27FC236}">
                  <a16:creationId xmlns:a16="http://schemas.microsoft.com/office/drawing/2014/main" xmlns="" id="{611CA63D-93D7-F443-980B-D4B4DBEFB06A}"/>
                </a:ext>
              </a:extLst>
            </p:cNvPr>
            <p:cNvSpPr/>
            <p:nvPr/>
          </p:nvSpPr>
          <p:spPr>
            <a:xfrm>
              <a:off x="2667000" y="28194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32" name="Shape 550">
              <a:extLst>
                <a:ext uri="{FF2B5EF4-FFF2-40B4-BE49-F238E27FC236}">
                  <a16:creationId xmlns:a16="http://schemas.microsoft.com/office/drawing/2014/main" xmlns="" id="{CEDB6095-4613-2847-ACAE-1CE815D262BF}"/>
                </a:ext>
              </a:extLst>
            </p:cNvPr>
            <p:cNvCxnSpPr>
              <a:stCxn id="325" idx="7"/>
              <a:endCxn id="324" idx="3"/>
            </p:cNvCxnSpPr>
            <p:nvPr/>
          </p:nvCxnSpPr>
          <p:spPr>
            <a:xfrm rot="10800000" flipH="1">
              <a:off x="9024470" y="2455661"/>
              <a:ext cx="100800" cy="180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33" name="Shape 551">
              <a:extLst>
                <a:ext uri="{FF2B5EF4-FFF2-40B4-BE49-F238E27FC236}">
                  <a16:creationId xmlns:a16="http://schemas.microsoft.com/office/drawing/2014/main" xmlns="" id="{237DCC22-2C54-F34A-B898-6C68E7D7F6AB}"/>
                </a:ext>
              </a:extLst>
            </p:cNvPr>
            <p:cNvSpPr/>
            <p:nvPr/>
          </p:nvSpPr>
          <p:spPr>
            <a:xfrm>
              <a:off x="7309255" y="990599"/>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34" name="Shape 552">
              <a:extLst>
                <a:ext uri="{FF2B5EF4-FFF2-40B4-BE49-F238E27FC236}">
                  <a16:creationId xmlns:a16="http://schemas.microsoft.com/office/drawing/2014/main" xmlns="" id="{9F4B52BD-4A81-F94C-810C-EA0CED2232F7}"/>
                </a:ext>
              </a:extLst>
            </p:cNvPr>
            <p:cNvCxnSpPr>
              <a:stCxn id="343" idx="2"/>
              <a:endCxn id="325" idx="4"/>
            </p:cNvCxnSpPr>
            <p:nvPr/>
          </p:nvCxnSpPr>
          <p:spPr>
            <a:xfrm>
              <a:off x="7893535" y="1831526"/>
              <a:ext cx="1022700" cy="1065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35" name="Shape 553">
              <a:extLst>
                <a:ext uri="{FF2B5EF4-FFF2-40B4-BE49-F238E27FC236}">
                  <a16:creationId xmlns:a16="http://schemas.microsoft.com/office/drawing/2014/main" xmlns="" id="{01C4274A-8315-4947-B4DB-2F39AA08317D}"/>
                </a:ext>
              </a:extLst>
            </p:cNvPr>
            <p:cNvCxnSpPr>
              <a:stCxn id="321" idx="3"/>
              <a:endCxn id="339" idx="3"/>
            </p:cNvCxnSpPr>
            <p:nvPr/>
          </p:nvCxnSpPr>
          <p:spPr>
            <a:xfrm flipH="1">
              <a:off x="4203775" y="1282890"/>
              <a:ext cx="1014900" cy="377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36" name="Shape 554">
              <a:extLst>
                <a:ext uri="{FF2B5EF4-FFF2-40B4-BE49-F238E27FC236}">
                  <a16:creationId xmlns:a16="http://schemas.microsoft.com/office/drawing/2014/main" xmlns="" id="{B204798F-3C91-AE41-8C51-1962F93ACDFE}"/>
                </a:ext>
              </a:extLst>
            </p:cNvPr>
            <p:cNvCxnSpPr>
              <a:stCxn id="321" idx="2"/>
              <a:endCxn id="303" idx="6"/>
            </p:cNvCxnSpPr>
            <p:nvPr/>
          </p:nvCxnSpPr>
          <p:spPr>
            <a:xfrm flipH="1">
              <a:off x="4005000" y="1193382"/>
              <a:ext cx="1176600" cy="127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37" name="Shape 555">
              <a:extLst>
                <a:ext uri="{FF2B5EF4-FFF2-40B4-BE49-F238E27FC236}">
                  <a16:creationId xmlns:a16="http://schemas.microsoft.com/office/drawing/2014/main" xmlns="" id="{06350936-1C7A-7C45-B694-05CFB684FBBB}"/>
                </a:ext>
              </a:extLst>
            </p:cNvPr>
            <p:cNvCxnSpPr>
              <a:stCxn id="319" idx="2"/>
              <a:endCxn id="321" idx="6"/>
            </p:cNvCxnSpPr>
            <p:nvPr/>
          </p:nvCxnSpPr>
          <p:spPr>
            <a:xfrm flipH="1">
              <a:off x="5434644" y="1029474"/>
              <a:ext cx="601800" cy="163800"/>
            </a:xfrm>
            <a:prstGeom prst="straightConnector1">
              <a:avLst/>
            </a:prstGeom>
            <a:solidFill>
              <a:schemeClr val="lt2"/>
            </a:solidFill>
            <a:ln w="12700" cap="flat" cmpd="sng">
              <a:solidFill>
                <a:schemeClr val="lt2"/>
              </a:solidFill>
              <a:prstDash val="solid"/>
              <a:round/>
              <a:headEnd type="none" w="sm" len="sm"/>
              <a:tailEnd type="none" w="sm" len="sm"/>
            </a:ln>
          </p:spPr>
        </p:cxnSp>
        <p:grpSp>
          <p:nvGrpSpPr>
            <p:cNvPr id="338" name="Shape 556">
              <a:extLst>
                <a:ext uri="{FF2B5EF4-FFF2-40B4-BE49-F238E27FC236}">
                  <a16:creationId xmlns:a16="http://schemas.microsoft.com/office/drawing/2014/main" xmlns="" id="{F9737B0C-A979-E046-A46C-7334512DFF4C}"/>
                </a:ext>
              </a:extLst>
            </p:cNvPr>
            <p:cNvGrpSpPr/>
            <p:nvPr/>
          </p:nvGrpSpPr>
          <p:grpSpPr>
            <a:xfrm>
              <a:off x="4101022" y="1600200"/>
              <a:ext cx="3658475" cy="4038600"/>
              <a:chOff x="4068782" y="1524000"/>
              <a:chExt cx="3658475" cy="4038600"/>
            </a:xfrm>
          </p:grpSpPr>
          <p:sp>
            <p:nvSpPr>
              <p:cNvPr id="345" name="Shape 557">
                <a:extLst>
                  <a:ext uri="{FF2B5EF4-FFF2-40B4-BE49-F238E27FC236}">
                    <a16:creationId xmlns:a16="http://schemas.microsoft.com/office/drawing/2014/main" xmlns="" id="{4CB76C78-D678-804E-8807-30E20DA77AE9}"/>
                  </a:ext>
                </a:extLst>
              </p:cNvPr>
              <p:cNvSpPr/>
              <p:nvPr/>
            </p:nvSpPr>
            <p:spPr>
              <a:xfrm>
                <a:off x="4089544" y="1752601"/>
                <a:ext cx="1715318" cy="1577996"/>
              </a:xfrm>
              <a:custGeom>
                <a:avLst/>
                <a:gdLst/>
                <a:ahLst/>
                <a:cxnLst/>
                <a:rect l="0" t="0" r="0" b="0"/>
                <a:pathLst>
                  <a:path w="120000" h="120000" extrusionOk="0">
                    <a:moveTo>
                      <a:pt x="77" y="110833"/>
                    </a:moveTo>
                    <a:cubicBezTo>
                      <a:pt x="-70" y="63844"/>
                      <a:pt x="-217" y="59350"/>
                      <a:pt x="1766" y="0"/>
                    </a:cubicBezTo>
                    <a:lnTo>
                      <a:pt x="120000" y="120000"/>
                    </a:lnTo>
                    <a:lnTo>
                      <a:pt x="77" y="110833"/>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6" name="Shape 558">
                <a:extLst>
                  <a:ext uri="{FF2B5EF4-FFF2-40B4-BE49-F238E27FC236}">
                    <a16:creationId xmlns:a16="http://schemas.microsoft.com/office/drawing/2014/main" xmlns="" id="{6B3E11C0-F293-6E4D-852C-BCC5A64EF87C}"/>
                  </a:ext>
                </a:extLst>
              </p:cNvPr>
              <p:cNvSpPr/>
              <p:nvPr/>
            </p:nvSpPr>
            <p:spPr>
              <a:xfrm>
                <a:off x="4068782" y="1607485"/>
                <a:ext cx="1803837" cy="1729607"/>
              </a:xfrm>
              <a:custGeom>
                <a:avLst/>
                <a:gdLst/>
                <a:ahLst/>
                <a:cxnLst/>
                <a:rect l="0" t="0" r="0" b="0"/>
                <a:pathLst>
                  <a:path w="120000" h="120000" extrusionOk="0">
                    <a:moveTo>
                      <a:pt x="0" y="6595"/>
                    </a:moveTo>
                    <a:cubicBezTo>
                      <a:pt x="34495" y="25532"/>
                      <a:pt x="79205" y="18093"/>
                      <a:pt x="120000" y="0"/>
                    </a:cubicBezTo>
                    <a:lnTo>
                      <a:pt x="115662" y="119999"/>
                    </a:lnTo>
                    <a:cubicBezTo>
                      <a:pt x="77108" y="82756"/>
                      <a:pt x="38554" y="43838"/>
                      <a:pt x="0" y="6595"/>
                    </a:cubicBez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7" name="Shape 559">
                <a:extLst>
                  <a:ext uri="{FF2B5EF4-FFF2-40B4-BE49-F238E27FC236}">
                    <a16:creationId xmlns:a16="http://schemas.microsoft.com/office/drawing/2014/main" xmlns="" id="{687C3DB3-45DD-4041-82DC-05C5F1833F1D}"/>
                  </a:ext>
                </a:extLst>
              </p:cNvPr>
              <p:cNvSpPr/>
              <p:nvPr/>
            </p:nvSpPr>
            <p:spPr>
              <a:xfrm>
                <a:off x="5806896" y="1524000"/>
                <a:ext cx="1906570" cy="1808054"/>
              </a:xfrm>
              <a:custGeom>
                <a:avLst/>
                <a:gdLst/>
                <a:ahLst/>
                <a:cxnLst/>
                <a:rect l="0" t="0" r="0" b="0"/>
                <a:pathLst>
                  <a:path w="120000" h="120000" extrusionOk="0">
                    <a:moveTo>
                      <a:pt x="0" y="120000"/>
                    </a:moveTo>
                    <a:cubicBezTo>
                      <a:pt x="965" y="80640"/>
                      <a:pt x="2842" y="39359"/>
                      <a:pt x="3808" y="0"/>
                    </a:cubicBezTo>
                    <a:cubicBezTo>
                      <a:pt x="36616" y="17982"/>
                      <a:pt x="65759" y="28606"/>
                      <a:pt x="120000" y="16661"/>
                    </a:cubicBezTo>
                    <a:lnTo>
                      <a:pt x="0"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8" name="Shape 560">
                <a:extLst>
                  <a:ext uri="{FF2B5EF4-FFF2-40B4-BE49-F238E27FC236}">
                    <a16:creationId xmlns:a16="http://schemas.microsoft.com/office/drawing/2014/main" xmlns="" id="{1D379E0A-010C-E142-BAF0-3F7C89717C38}"/>
                  </a:ext>
                </a:extLst>
              </p:cNvPr>
              <p:cNvSpPr/>
              <p:nvPr/>
            </p:nvSpPr>
            <p:spPr>
              <a:xfrm>
                <a:off x="4096392" y="3209660"/>
                <a:ext cx="3057810" cy="1214101"/>
              </a:xfrm>
              <a:custGeom>
                <a:avLst/>
                <a:gdLst/>
                <a:ahLst/>
                <a:cxnLst/>
                <a:rect l="0" t="0" r="0" b="0"/>
                <a:pathLst>
                  <a:path w="120000" h="120000" extrusionOk="0">
                    <a:moveTo>
                      <a:pt x="19310" y="120000"/>
                    </a:moveTo>
                    <a:cubicBezTo>
                      <a:pt x="11764" y="96296"/>
                      <a:pt x="19" y="77878"/>
                      <a:pt x="0" y="0"/>
                    </a:cubicBezTo>
                    <a:lnTo>
                      <a:pt x="119999" y="116956"/>
                    </a:lnTo>
                    <a:lnTo>
                      <a:pt x="19310"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9" name="Shape 561">
                <a:extLst>
                  <a:ext uri="{FF2B5EF4-FFF2-40B4-BE49-F238E27FC236}">
                    <a16:creationId xmlns:a16="http://schemas.microsoft.com/office/drawing/2014/main" xmlns="" id="{0102F47C-DEA6-C64D-9016-FB829A58964A}"/>
                  </a:ext>
                </a:extLst>
              </p:cNvPr>
              <p:cNvSpPr/>
              <p:nvPr/>
            </p:nvSpPr>
            <p:spPr>
              <a:xfrm>
                <a:off x="4615760" y="4385895"/>
                <a:ext cx="2538582" cy="1176705"/>
              </a:xfrm>
              <a:custGeom>
                <a:avLst/>
                <a:gdLst/>
                <a:ahLst/>
                <a:cxnLst/>
                <a:rect l="0" t="0" r="0" b="0"/>
                <a:pathLst>
                  <a:path w="120000" h="120000" extrusionOk="0">
                    <a:moveTo>
                      <a:pt x="59165" y="120000"/>
                    </a:moveTo>
                    <a:lnTo>
                      <a:pt x="0" y="4261"/>
                    </a:lnTo>
                    <a:lnTo>
                      <a:pt x="120000" y="0"/>
                    </a:lnTo>
                    <a:lnTo>
                      <a:pt x="59165"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50" name="Shape 562">
                <a:extLst>
                  <a:ext uri="{FF2B5EF4-FFF2-40B4-BE49-F238E27FC236}">
                    <a16:creationId xmlns:a16="http://schemas.microsoft.com/office/drawing/2014/main" xmlns="" id="{7E12CFCF-903A-8D49-B99C-90A13D344DBE}"/>
                  </a:ext>
                </a:extLst>
              </p:cNvPr>
              <p:cNvSpPr/>
              <p:nvPr/>
            </p:nvSpPr>
            <p:spPr>
              <a:xfrm>
                <a:off x="4108150" y="3211412"/>
                <a:ext cx="3590631" cy="1176843"/>
              </a:xfrm>
              <a:custGeom>
                <a:avLst/>
                <a:gdLst/>
                <a:ahLst/>
                <a:cxnLst/>
                <a:rect l="0" t="0" r="0" b="0"/>
                <a:pathLst>
                  <a:path w="120000" h="120000" extrusionOk="0">
                    <a:moveTo>
                      <a:pt x="0" y="0"/>
                    </a:moveTo>
                    <a:cubicBezTo>
                      <a:pt x="40087" y="6152"/>
                      <a:pt x="79912" y="19229"/>
                      <a:pt x="120000" y="25382"/>
                    </a:cubicBezTo>
                    <a:cubicBezTo>
                      <a:pt x="111557" y="88345"/>
                      <a:pt x="111228" y="91746"/>
                      <a:pt x="101479" y="120000"/>
                    </a:cubicBezTo>
                    <a:lnTo>
                      <a:pt x="0" y="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51" name="Shape 563">
                <a:extLst>
                  <a:ext uri="{FF2B5EF4-FFF2-40B4-BE49-F238E27FC236}">
                    <a16:creationId xmlns:a16="http://schemas.microsoft.com/office/drawing/2014/main" xmlns="" id="{AA1E1D97-A540-5F4E-9DED-2E9832921B53}"/>
                  </a:ext>
                </a:extLst>
              </p:cNvPr>
              <p:cNvSpPr/>
              <p:nvPr/>
            </p:nvSpPr>
            <p:spPr>
              <a:xfrm>
                <a:off x="5809471" y="1806356"/>
                <a:ext cx="1917786" cy="1658719"/>
              </a:xfrm>
              <a:custGeom>
                <a:avLst/>
                <a:gdLst/>
                <a:ahLst/>
                <a:cxnLst/>
                <a:rect l="0" t="0" r="0" b="0"/>
                <a:pathLst>
                  <a:path w="120000" h="120000" extrusionOk="0">
                    <a:moveTo>
                      <a:pt x="0" y="110482"/>
                    </a:moveTo>
                    <a:lnTo>
                      <a:pt x="117231" y="0"/>
                    </a:lnTo>
                    <a:cubicBezTo>
                      <a:pt x="120142" y="45880"/>
                      <a:pt x="121145" y="51334"/>
                      <a:pt x="118334" y="119999"/>
                    </a:cubicBezTo>
                    <a:lnTo>
                      <a:pt x="0" y="110482"/>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grpSp>
        <p:sp>
          <p:nvSpPr>
            <p:cNvPr id="339" name="Shape 428">
              <a:extLst>
                <a:ext uri="{FF2B5EF4-FFF2-40B4-BE49-F238E27FC236}">
                  <a16:creationId xmlns:a16="http://schemas.microsoft.com/office/drawing/2014/main" xmlns="" id="{56A46DDA-C74F-AE4B-A6AB-D35A79790710}"/>
                </a:ext>
              </a:extLst>
            </p:cNvPr>
            <p:cNvSpPr/>
            <p:nvPr/>
          </p:nvSpPr>
          <p:spPr>
            <a:xfrm rot="10800000">
              <a:off x="3893481" y="1607479"/>
              <a:ext cx="363614" cy="363614"/>
            </a:xfrm>
            <a:prstGeom prst="donut">
              <a:avLst>
                <a:gd name="adj" fmla="val 8333"/>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40" name="Shape 415">
              <a:extLst>
                <a:ext uri="{FF2B5EF4-FFF2-40B4-BE49-F238E27FC236}">
                  <a16:creationId xmlns:a16="http://schemas.microsoft.com/office/drawing/2014/main" xmlns="" id="{DFE5780D-D6EE-7A4A-AF0A-3F7143DD10C1}"/>
                </a:ext>
              </a:extLst>
            </p:cNvPr>
            <p:cNvSpPr/>
            <p:nvPr/>
          </p:nvSpPr>
          <p:spPr>
            <a:xfrm>
              <a:off x="5743031" y="5493465"/>
              <a:ext cx="363614" cy="36361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41" name="Shape 417">
              <a:extLst>
                <a:ext uri="{FF2B5EF4-FFF2-40B4-BE49-F238E27FC236}">
                  <a16:creationId xmlns:a16="http://schemas.microsoft.com/office/drawing/2014/main" xmlns="" id="{1872BDFA-3833-324C-83BD-FA6491B6C13E}"/>
                </a:ext>
              </a:extLst>
            </p:cNvPr>
            <p:cNvSpPr/>
            <p:nvPr/>
          </p:nvSpPr>
          <p:spPr>
            <a:xfrm rot="10800000">
              <a:off x="4048099" y="3834327"/>
              <a:ext cx="365760" cy="36576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42" name="Shape 485">
              <a:extLst>
                <a:ext uri="{FF2B5EF4-FFF2-40B4-BE49-F238E27FC236}">
                  <a16:creationId xmlns:a16="http://schemas.microsoft.com/office/drawing/2014/main" xmlns="" id="{C004F051-2E81-0D4C-8F44-11017C8B234C}"/>
                </a:ext>
              </a:extLst>
            </p:cNvPr>
            <p:cNvSpPr/>
            <p:nvPr/>
          </p:nvSpPr>
          <p:spPr>
            <a:xfrm rot="11718342">
              <a:off x="7339419" y="3834217"/>
              <a:ext cx="356389" cy="356389"/>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43" name="Shape 471">
              <a:extLst>
                <a:ext uri="{FF2B5EF4-FFF2-40B4-BE49-F238E27FC236}">
                  <a16:creationId xmlns:a16="http://schemas.microsoft.com/office/drawing/2014/main" xmlns="" id="{E8E13B1C-5F02-884D-8E78-6B60449C84AD}"/>
                </a:ext>
              </a:extLst>
            </p:cNvPr>
            <p:cNvSpPr/>
            <p:nvPr/>
          </p:nvSpPr>
          <p:spPr>
            <a:xfrm rot="-9881658">
              <a:off x="7552944" y="1612392"/>
              <a:ext cx="346740" cy="34674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44" name="Shape 425">
              <a:extLst>
                <a:ext uri="{FF2B5EF4-FFF2-40B4-BE49-F238E27FC236}">
                  <a16:creationId xmlns:a16="http://schemas.microsoft.com/office/drawing/2014/main" xmlns="" id="{EC8DB988-AD74-6349-B857-C00B581A81B2}"/>
                </a:ext>
              </a:extLst>
            </p:cNvPr>
            <p:cNvSpPr/>
            <p:nvPr/>
          </p:nvSpPr>
          <p:spPr>
            <a:xfrm>
              <a:off x="5715000" y="1447799"/>
              <a:ext cx="363614" cy="36361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sp>
        <p:nvSpPr>
          <p:cNvPr id="354" name="Shape 571">
            <a:extLst>
              <a:ext uri="{FF2B5EF4-FFF2-40B4-BE49-F238E27FC236}">
                <a16:creationId xmlns:a16="http://schemas.microsoft.com/office/drawing/2014/main" xmlns="" id="{BE3E172F-96C7-6945-8A19-F95AD298A7DC}"/>
              </a:ext>
            </a:extLst>
          </p:cNvPr>
          <p:cNvSpPr/>
          <p:nvPr/>
        </p:nvSpPr>
        <p:spPr>
          <a:xfrm>
            <a:off x="4735608" y="1607848"/>
            <a:ext cx="1314292" cy="1209075"/>
          </a:xfrm>
          <a:custGeom>
            <a:avLst/>
            <a:gdLst/>
            <a:ahLst/>
            <a:cxnLst/>
            <a:rect l="0" t="0" r="0" b="0"/>
            <a:pathLst>
              <a:path w="120000" h="120000" extrusionOk="0">
                <a:moveTo>
                  <a:pt x="77" y="110833"/>
                </a:moveTo>
                <a:cubicBezTo>
                  <a:pt x="-70" y="63844"/>
                  <a:pt x="-217" y="59350"/>
                  <a:pt x="1766" y="0"/>
                </a:cubicBezTo>
                <a:lnTo>
                  <a:pt x="120000" y="120000"/>
                </a:lnTo>
                <a:lnTo>
                  <a:pt x="77" y="110833"/>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55" name="Shape 572">
            <a:extLst>
              <a:ext uri="{FF2B5EF4-FFF2-40B4-BE49-F238E27FC236}">
                <a16:creationId xmlns:a16="http://schemas.microsoft.com/office/drawing/2014/main" xmlns="" id="{CAF5D86B-303B-0D43-9412-CF7F7E8ADFBB}"/>
              </a:ext>
            </a:extLst>
          </p:cNvPr>
          <p:cNvSpPr/>
          <p:nvPr/>
        </p:nvSpPr>
        <p:spPr>
          <a:xfrm>
            <a:off x="4729828" y="1472942"/>
            <a:ext cx="1382116" cy="1325240"/>
          </a:xfrm>
          <a:custGeom>
            <a:avLst/>
            <a:gdLst/>
            <a:ahLst/>
            <a:cxnLst/>
            <a:rect l="0" t="0" r="0" b="0"/>
            <a:pathLst>
              <a:path w="120000" h="120000" extrusionOk="0">
                <a:moveTo>
                  <a:pt x="0" y="6595"/>
                </a:moveTo>
                <a:cubicBezTo>
                  <a:pt x="34495" y="25532"/>
                  <a:pt x="79205" y="18093"/>
                  <a:pt x="120000" y="0"/>
                </a:cubicBezTo>
                <a:lnTo>
                  <a:pt x="115662" y="119999"/>
                </a:lnTo>
                <a:cubicBezTo>
                  <a:pt x="77108" y="82756"/>
                  <a:pt x="38554" y="43838"/>
                  <a:pt x="0" y="6595"/>
                </a:cubicBez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356" name="Shape 573">
            <a:extLst>
              <a:ext uri="{FF2B5EF4-FFF2-40B4-BE49-F238E27FC236}">
                <a16:creationId xmlns:a16="http://schemas.microsoft.com/office/drawing/2014/main" xmlns="" id="{DF08088C-9636-3749-96A6-B06475D77EAA}"/>
              </a:ext>
            </a:extLst>
          </p:cNvPr>
          <p:cNvSpPr/>
          <p:nvPr/>
        </p:nvSpPr>
        <p:spPr>
          <a:xfrm>
            <a:off x="6081799" y="1462931"/>
            <a:ext cx="1460830" cy="1385346"/>
          </a:xfrm>
          <a:custGeom>
            <a:avLst/>
            <a:gdLst/>
            <a:ahLst/>
            <a:cxnLst/>
            <a:rect l="0" t="0" r="0" b="0"/>
            <a:pathLst>
              <a:path w="120000" h="120000" extrusionOk="0">
                <a:moveTo>
                  <a:pt x="0" y="120000"/>
                </a:moveTo>
                <a:cubicBezTo>
                  <a:pt x="965" y="80640"/>
                  <a:pt x="2842" y="39359"/>
                  <a:pt x="3808" y="0"/>
                </a:cubicBezTo>
                <a:cubicBezTo>
                  <a:pt x="36616" y="17982"/>
                  <a:pt x="65759" y="28606"/>
                  <a:pt x="120000" y="16661"/>
                </a:cubicBezTo>
                <a:lnTo>
                  <a:pt x="0" y="120000"/>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357" name="Shape 574">
            <a:extLst>
              <a:ext uri="{FF2B5EF4-FFF2-40B4-BE49-F238E27FC236}">
                <a16:creationId xmlns:a16="http://schemas.microsoft.com/office/drawing/2014/main" xmlns="" id="{B88BD99F-A5F0-1C47-A784-A474B333F810}"/>
              </a:ext>
            </a:extLst>
          </p:cNvPr>
          <p:cNvSpPr/>
          <p:nvPr/>
        </p:nvSpPr>
        <p:spPr>
          <a:xfrm>
            <a:off x="4756874" y="2742770"/>
            <a:ext cx="2342921" cy="940444"/>
          </a:xfrm>
          <a:custGeom>
            <a:avLst/>
            <a:gdLst/>
            <a:ahLst/>
            <a:cxnLst/>
            <a:rect l="0" t="0" r="0" b="0"/>
            <a:pathLst>
              <a:path w="120000" h="120000" extrusionOk="0">
                <a:moveTo>
                  <a:pt x="19310" y="120000"/>
                </a:moveTo>
                <a:cubicBezTo>
                  <a:pt x="11764" y="96553"/>
                  <a:pt x="19" y="77034"/>
                  <a:pt x="0" y="0"/>
                </a:cubicBezTo>
                <a:lnTo>
                  <a:pt x="119999" y="116989"/>
                </a:lnTo>
                <a:lnTo>
                  <a:pt x="19310" y="120000"/>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358" name="Shape 576">
            <a:extLst>
              <a:ext uri="{FF2B5EF4-FFF2-40B4-BE49-F238E27FC236}">
                <a16:creationId xmlns:a16="http://schemas.microsoft.com/office/drawing/2014/main" xmlns="" id="{03FD2733-992B-004E-80C7-3016DD9586CF}"/>
              </a:ext>
            </a:extLst>
          </p:cNvPr>
          <p:cNvSpPr/>
          <p:nvPr/>
        </p:nvSpPr>
        <p:spPr>
          <a:xfrm>
            <a:off x="4807181" y="2753643"/>
            <a:ext cx="2746078" cy="894065"/>
          </a:xfrm>
          <a:custGeom>
            <a:avLst/>
            <a:gdLst/>
            <a:ahLst/>
            <a:cxnLst/>
            <a:rect l="0" t="0" r="0" b="0"/>
            <a:pathLst>
              <a:path w="120000" h="120000" extrusionOk="0">
                <a:moveTo>
                  <a:pt x="0" y="0"/>
                </a:moveTo>
                <a:cubicBezTo>
                  <a:pt x="40161" y="6204"/>
                  <a:pt x="79838" y="18368"/>
                  <a:pt x="120000" y="24573"/>
                </a:cubicBezTo>
                <a:cubicBezTo>
                  <a:pt x="111542" y="88075"/>
                  <a:pt x="111211" y="91504"/>
                  <a:pt x="101445" y="120000"/>
                </a:cubicBezTo>
                <a:lnTo>
                  <a:pt x="0" y="0"/>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359" name="Shape 577">
            <a:extLst>
              <a:ext uri="{FF2B5EF4-FFF2-40B4-BE49-F238E27FC236}">
                <a16:creationId xmlns:a16="http://schemas.microsoft.com/office/drawing/2014/main" xmlns="" id="{D851A69A-3AF7-9645-ADD5-FF0A2F6AA707}"/>
              </a:ext>
            </a:extLst>
          </p:cNvPr>
          <p:cNvSpPr/>
          <p:nvPr/>
        </p:nvSpPr>
        <p:spPr>
          <a:xfrm>
            <a:off x="6129387" y="1663366"/>
            <a:ext cx="1469424" cy="1270925"/>
          </a:xfrm>
          <a:custGeom>
            <a:avLst/>
            <a:gdLst/>
            <a:ahLst/>
            <a:cxnLst/>
            <a:rect l="0" t="0" r="0" b="0"/>
            <a:pathLst>
              <a:path w="120000" h="120000" extrusionOk="0">
                <a:moveTo>
                  <a:pt x="0" y="110482"/>
                </a:moveTo>
                <a:lnTo>
                  <a:pt x="117231" y="0"/>
                </a:lnTo>
                <a:cubicBezTo>
                  <a:pt x="120142" y="45880"/>
                  <a:pt x="121145" y="51334"/>
                  <a:pt x="118334" y="119999"/>
                </a:cubicBezTo>
                <a:lnTo>
                  <a:pt x="0" y="110482"/>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dirty="0">
              <a:solidFill>
                <a:schemeClr val="dk1"/>
              </a:solidFill>
              <a:latin typeface="Arial"/>
              <a:cs typeface="Arial"/>
              <a:sym typeface="Arial"/>
            </a:endParaRPr>
          </a:p>
        </p:txBody>
      </p:sp>
      <p:sp>
        <p:nvSpPr>
          <p:cNvPr id="360" name="Shape 575">
            <a:extLst>
              <a:ext uri="{FF2B5EF4-FFF2-40B4-BE49-F238E27FC236}">
                <a16:creationId xmlns:a16="http://schemas.microsoft.com/office/drawing/2014/main" xmlns="" id="{094B7AA3-16C6-1342-B586-5144417DB911}"/>
              </a:ext>
            </a:extLst>
          </p:cNvPr>
          <p:cNvSpPr/>
          <p:nvPr/>
        </p:nvSpPr>
        <p:spPr>
          <a:xfrm>
            <a:off x="5153585" y="3672581"/>
            <a:ext cx="1989472" cy="922177"/>
          </a:xfrm>
          <a:custGeom>
            <a:avLst/>
            <a:gdLst/>
            <a:ahLst/>
            <a:cxnLst/>
            <a:rect l="0" t="0" r="0" b="0"/>
            <a:pathLst>
              <a:path w="120000" h="120000" extrusionOk="0">
                <a:moveTo>
                  <a:pt x="59165" y="120000"/>
                </a:moveTo>
                <a:lnTo>
                  <a:pt x="0" y="4261"/>
                </a:lnTo>
                <a:lnTo>
                  <a:pt x="120000" y="0"/>
                </a:lnTo>
                <a:lnTo>
                  <a:pt x="59165" y="120000"/>
                </a:lnTo>
                <a:close/>
              </a:path>
            </a:pathLst>
          </a:custGeom>
          <a:solidFill>
            <a:schemeClr val="accent2">
              <a:alpha val="16000"/>
            </a:schemeClr>
          </a:solidFill>
          <a:ln w="22225" cap="rnd" cmpd="sng">
            <a:solidFill>
              <a:schemeClr val="bg1">
                <a:alpha val="38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606" name="Shape 606"/>
          <p:cNvSpPr txBox="1">
            <a:spLocks noGrp="1"/>
          </p:cNvSpPr>
          <p:nvPr>
            <p:ph type="sldNum" sz="quarter" idx="10"/>
          </p:nvPr>
        </p:nvSpPr>
        <p:spPr>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900">
                <a:solidFill>
                  <a:srgbClr val="8A8A8A"/>
                </a:solidFill>
                <a:latin typeface="Arial"/>
                <a:ea typeface="Arial"/>
                <a:cs typeface="Arial"/>
                <a:sym typeface="Arial"/>
              </a:rPr>
              <a:t>21</a:t>
            </a:fld>
            <a:endParaRPr sz="900">
              <a:solidFill>
                <a:srgbClr val="8A8A8A"/>
              </a:solidFill>
              <a:latin typeface="Arial"/>
              <a:ea typeface="Arial"/>
              <a:cs typeface="Arial"/>
              <a:sym typeface="Arial"/>
            </a:endParaRPr>
          </a:p>
        </p:txBody>
      </p:sp>
      <p:sp>
        <p:nvSpPr>
          <p:cNvPr id="607" name="Shape 607"/>
          <p:cNvSpPr txBox="1">
            <a:spLocks noGrp="1"/>
          </p:cNvSpPr>
          <p:nvPr>
            <p:ph type="ftr" sz="quarter" idx="11"/>
          </p:nvPr>
        </p:nvSpPr>
        <p:spPr>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sp>
        <p:nvSpPr>
          <p:cNvPr id="597" name="Shape 597"/>
          <p:cNvSpPr/>
          <p:nvPr/>
        </p:nvSpPr>
        <p:spPr>
          <a:xfrm>
            <a:off x="7685188" y="3025500"/>
            <a:ext cx="1694142" cy="523220"/>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rtl="0">
              <a:lnSpc>
                <a:spcPts val="1700"/>
              </a:lnSpc>
              <a:spcBef>
                <a:spcPts val="0"/>
              </a:spcBef>
              <a:spcAft>
                <a:spcPts val="0"/>
              </a:spcAft>
              <a:buNone/>
            </a:pPr>
            <a:r>
              <a:rPr lang="en-US" sz="1600" b="1" dirty="0">
                <a:solidFill>
                  <a:schemeClr val="accent3"/>
                </a:solidFill>
                <a:latin typeface="Arial"/>
                <a:ea typeface="Arial"/>
                <a:cs typeface="Arial"/>
                <a:sym typeface="Arial"/>
              </a:rPr>
              <a:t>Objetivos de seguridad organizacional </a:t>
            </a:r>
            <a:endParaRPr sz="1600" dirty="0">
              <a:solidFill>
                <a:schemeClr val="accent3"/>
              </a:solidFill>
            </a:endParaRPr>
          </a:p>
        </p:txBody>
      </p:sp>
      <p:sp>
        <p:nvSpPr>
          <p:cNvPr id="598" name="Shape 598"/>
          <p:cNvSpPr/>
          <p:nvPr/>
        </p:nvSpPr>
        <p:spPr>
          <a:xfrm>
            <a:off x="6336283" y="1026176"/>
            <a:ext cx="1262527" cy="307777"/>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algn="ctr" rtl="0">
              <a:lnSpc>
                <a:spcPts val="1700"/>
              </a:lnSpc>
              <a:spcBef>
                <a:spcPts val="0"/>
              </a:spcBef>
              <a:spcAft>
                <a:spcPts val="0"/>
              </a:spcAft>
              <a:buNone/>
            </a:pPr>
            <a:r>
              <a:rPr lang="en-US" sz="1600" b="1" dirty="0">
                <a:solidFill>
                  <a:schemeClr val="accent3"/>
                </a:solidFill>
                <a:latin typeface="Arial"/>
                <a:ea typeface="Arial"/>
                <a:cs typeface="Arial"/>
                <a:sym typeface="Arial"/>
              </a:rPr>
              <a:t>Software</a:t>
            </a:r>
            <a:endParaRPr sz="1600" dirty="0">
              <a:solidFill>
                <a:schemeClr val="accent3"/>
              </a:solidFill>
            </a:endParaRPr>
          </a:p>
        </p:txBody>
      </p:sp>
      <p:sp>
        <p:nvSpPr>
          <p:cNvPr id="599" name="Shape 599"/>
          <p:cNvSpPr/>
          <p:nvPr/>
        </p:nvSpPr>
        <p:spPr>
          <a:xfrm>
            <a:off x="3100542" y="3025500"/>
            <a:ext cx="1424940" cy="523220"/>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algn="r" rtl="0">
              <a:lnSpc>
                <a:spcPts val="1700"/>
              </a:lnSpc>
              <a:spcBef>
                <a:spcPts val="0"/>
              </a:spcBef>
              <a:spcAft>
                <a:spcPts val="0"/>
              </a:spcAft>
              <a:buNone/>
            </a:pPr>
            <a:r>
              <a:rPr lang="en-US" sz="1600" b="1" dirty="0">
                <a:solidFill>
                  <a:schemeClr val="accent3"/>
                </a:solidFill>
                <a:latin typeface="Arial"/>
                <a:ea typeface="Arial"/>
                <a:cs typeface="Arial"/>
                <a:sym typeface="Arial"/>
              </a:rPr>
              <a:t>Arquitectura de red</a:t>
            </a:r>
            <a:endParaRPr sz="1600" dirty="0">
              <a:solidFill>
                <a:schemeClr val="accent3"/>
              </a:solidFill>
            </a:endParaRPr>
          </a:p>
        </p:txBody>
      </p:sp>
      <p:sp>
        <p:nvSpPr>
          <p:cNvPr id="600" name="Shape 600"/>
          <p:cNvSpPr/>
          <p:nvPr/>
        </p:nvSpPr>
        <p:spPr>
          <a:xfrm>
            <a:off x="4580756" y="1026175"/>
            <a:ext cx="1386217" cy="307777"/>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algn="ctr" rtl="0">
              <a:lnSpc>
                <a:spcPts val="1700"/>
              </a:lnSpc>
              <a:spcBef>
                <a:spcPts val="0"/>
              </a:spcBef>
              <a:spcAft>
                <a:spcPts val="0"/>
              </a:spcAft>
              <a:buNone/>
            </a:pPr>
            <a:r>
              <a:rPr lang="en-US" sz="1600" b="1" dirty="0">
                <a:solidFill>
                  <a:schemeClr val="accent3"/>
                </a:solidFill>
                <a:latin typeface="Arial"/>
                <a:ea typeface="Arial"/>
                <a:cs typeface="Arial"/>
                <a:sym typeface="Arial"/>
              </a:rPr>
              <a:t>Hardware</a:t>
            </a:r>
            <a:endParaRPr sz="1600" dirty="0">
              <a:solidFill>
                <a:schemeClr val="accent3"/>
              </a:solidFill>
            </a:endParaRPr>
          </a:p>
        </p:txBody>
      </p:sp>
      <p:sp>
        <p:nvSpPr>
          <p:cNvPr id="601" name="Shape 601"/>
          <p:cNvSpPr/>
          <p:nvPr/>
        </p:nvSpPr>
        <p:spPr>
          <a:xfrm>
            <a:off x="7685187" y="2068890"/>
            <a:ext cx="1212069" cy="523220"/>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rtl="0">
              <a:lnSpc>
                <a:spcPts val="1700"/>
              </a:lnSpc>
              <a:spcBef>
                <a:spcPts val="0"/>
              </a:spcBef>
              <a:spcAft>
                <a:spcPts val="0"/>
              </a:spcAft>
              <a:buNone/>
            </a:pPr>
            <a:r>
              <a:rPr lang="en-US" sz="1600" b="1" dirty="0">
                <a:solidFill>
                  <a:schemeClr val="accent3"/>
                </a:solidFill>
                <a:latin typeface="Arial"/>
                <a:ea typeface="Arial"/>
                <a:cs typeface="Arial"/>
                <a:sym typeface="Arial"/>
              </a:rPr>
              <a:t>Contenido en red</a:t>
            </a:r>
            <a:endParaRPr sz="1600" dirty="0">
              <a:solidFill>
                <a:schemeClr val="accent3"/>
              </a:solidFill>
            </a:endParaRPr>
          </a:p>
        </p:txBody>
      </p:sp>
      <p:sp>
        <p:nvSpPr>
          <p:cNvPr id="602" name="Shape 602"/>
          <p:cNvSpPr/>
          <p:nvPr/>
        </p:nvSpPr>
        <p:spPr>
          <a:xfrm>
            <a:off x="3042684" y="2068890"/>
            <a:ext cx="1482798" cy="523220"/>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algn="r" rtl="0">
              <a:lnSpc>
                <a:spcPts val="1700"/>
              </a:lnSpc>
              <a:spcBef>
                <a:spcPts val="0"/>
              </a:spcBef>
              <a:spcAft>
                <a:spcPts val="0"/>
              </a:spcAft>
              <a:buNone/>
            </a:pPr>
            <a:r>
              <a:rPr lang="en-US" sz="1600" b="1" dirty="0">
                <a:solidFill>
                  <a:schemeClr val="accent3"/>
                </a:solidFill>
                <a:latin typeface="Arial"/>
                <a:ea typeface="Arial"/>
                <a:cs typeface="Arial"/>
                <a:sym typeface="Arial"/>
              </a:rPr>
              <a:t>Factores humanos</a:t>
            </a:r>
            <a:endParaRPr sz="1600" dirty="0">
              <a:solidFill>
                <a:schemeClr val="accent3"/>
              </a:solidFill>
            </a:endParaRPr>
          </a:p>
        </p:txBody>
      </p:sp>
      <p:sp>
        <p:nvSpPr>
          <p:cNvPr id="603" name="Shape 603"/>
          <p:cNvSpPr/>
          <p:nvPr/>
        </p:nvSpPr>
        <p:spPr>
          <a:xfrm>
            <a:off x="5239657" y="4726670"/>
            <a:ext cx="1674460" cy="523220"/>
          </a:xfrm>
          <a:prstGeom prst="rect">
            <a:avLst/>
          </a:prstGeom>
          <a:gradFill>
            <a:gsLst>
              <a:gs pos="54000">
                <a:schemeClr val="bg1"/>
              </a:gs>
              <a:gs pos="2000">
                <a:schemeClr val="bg1">
                  <a:alpha val="0"/>
                </a:schemeClr>
              </a:gs>
              <a:gs pos="100000">
                <a:schemeClr val="bg1">
                  <a:alpha val="0"/>
                </a:schemeClr>
              </a:gs>
            </a:gsLst>
            <a:lin ang="0" scaled="1"/>
          </a:gradFill>
          <a:ln>
            <a:noFill/>
          </a:ln>
        </p:spPr>
        <p:txBody>
          <a:bodyPr spcFirstLastPara="1" wrap="square" lIns="91425" tIns="45700" rIns="91425" bIns="45700" anchor="t" anchorCtr="0">
            <a:noAutofit/>
          </a:bodyPr>
          <a:lstStyle/>
          <a:p>
            <a:pPr marL="0" marR="0" lvl="0" indent="0" algn="ctr" rtl="0">
              <a:lnSpc>
                <a:spcPts val="1700"/>
              </a:lnSpc>
              <a:spcBef>
                <a:spcPts val="0"/>
              </a:spcBef>
              <a:spcAft>
                <a:spcPts val="0"/>
              </a:spcAft>
              <a:buNone/>
            </a:pPr>
            <a:r>
              <a:rPr lang="en-US" sz="1600" b="1" dirty="0">
                <a:solidFill>
                  <a:schemeClr val="accent3"/>
                </a:solidFill>
                <a:latin typeface="Arial"/>
                <a:ea typeface="Arial"/>
                <a:cs typeface="Arial"/>
                <a:sym typeface="Arial"/>
              </a:rPr>
              <a:t>Análisis de vulnerabilidad</a:t>
            </a:r>
            <a:endParaRPr sz="1600" dirty="0">
              <a:solidFill>
                <a:schemeClr val="accent3"/>
              </a:solidFill>
            </a:endParaRPr>
          </a:p>
        </p:txBody>
      </p:sp>
      <p:sp>
        <p:nvSpPr>
          <p:cNvPr id="368" name="Oval 367">
            <a:extLst>
              <a:ext uri="{FF2B5EF4-FFF2-40B4-BE49-F238E27FC236}">
                <a16:creationId xmlns:a16="http://schemas.microsoft.com/office/drawing/2014/main" xmlns="" id="{E188C853-4555-454C-A40D-16A2097B0C9E}"/>
              </a:ext>
            </a:extLst>
          </p:cNvPr>
          <p:cNvSpPr/>
          <p:nvPr/>
        </p:nvSpPr>
        <p:spPr bwMode="auto">
          <a:xfrm rot="5400000">
            <a:off x="5737638" y="-5837567"/>
            <a:ext cx="749808"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369" name="Shape 2248">
            <a:extLst>
              <a:ext uri="{FF2B5EF4-FFF2-40B4-BE49-F238E27FC236}">
                <a16:creationId xmlns:a16="http://schemas.microsoft.com/office/drawing/2014/main" xmlns="" id="{7C51DE4B-B8C1-4F40-A3DE-1D5795E915C9}"/>
              </a:ext>
            </a:extLst>
          </p:cNvPr>
          <p:cNvSpPr/>
          <p:nvPr/>
        </p:nvSpPr>
        <p:spPr>
          <a:xfrm>
            <a:off x="-6810" y="-2278"/>
            <a:ext cx="12192000" cy="76892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1" name="Shape 411"/>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200" b="0" i="0" u="none" strike="noStrike" cap="none" dirty="0">
                <a:solidFill>
                  <a:schemeClr val="accent2"/>
                </a:solidFill>
                <a:latin typeface="Arial"/>
                <a:ea typeface="Arial"/>
                <a:cs typeface="Arial"/>
                <a:sym typeface="Arial"/>
              </a:rPr>
              <a:t>Nuestro enfoque: Seguridad de espectro completo</a:t>
            </a:r>
            <a:endParaRPr sz="3200" b="0" i="0" u="none" strike="noStrike" cap="none" dirty="0">
              <a:solidFill>
                <a:schemeClr val="accent2"/>
              </a:solidFill>
              <a:latin typeface="Arial"/>
              <a:ea typeface="Arial"/>
              <a:cs typeface="Arial"/>
              <a:sym typeface="Arial"/>
            </a:endParaRPr>
          </a:p>
        </p:txBody>
      </p:sp>
      <p:sp>
        <p:nvSpPr>
          <p:cNvPr id="361" name="Shape 578">
            <a:extLst>
              <a:ext uri="{FF2B5EF4-FFF2-40B4-BE49-F238E27FC236}">
                <a16:creationId xmlns:a16="http://schemas.microsoft.com/office/drawing/2014/main" xmlns="" id="{C7EC82F8-93A6-3D4A-BAA7-E2FD85A3E7B8}"/>
              </a:ext>
            </a:extLst>
          </p:cNvPr>
          <p:cNvSpPr/>
          <p:nvPr/>
        </p:nvSpPr>
        <p:spPr>
          <a:xfrm>
            <a:off x="4738669" y="1454344"/>
            <a:ext cx="2818913" cy="3142313"/>
          </a:xfrm>
          <a:custGeom>
            <a:avLst/>
            <a:gdLst/>
            <a:ahLst/>
            <a:cxnLst/>
            <a:rect l="0" t="0" r="0" b="0"/>
            <a:pathLst>
              <a:path w="120000" h="120000" extrusionOk="0">
                <a:moveTo>
                  <a:pt x="59999" y="0"/>
                </a:moveTo>
                <a:lnTo>
                  <a:pt x="60257" y="210"/>
                </a:lnTo>
                <a:cubicBezTo>
                  <a:pt x="69326" y="6305"/>
                  <a:pt x="81855" y="10075"/>
                  <a:pt x="95694" y="10075"/>
                </a:cubicBezTo>
                <a:cubicBezTo>
                  <a:pt x="102613" y="10075"/>
                  <a:pt x="109205" y="9133"/>
                  <a:pt x="115201" y="7428"/>
                </a:cubicBezTo>
                <a:lnTo>
                  <a:pt x="120000" y="5677"/>
                </a:lnTo>
                <a:lnTo>
                  <a:pt x="120000" y="51912"/>
                </a:lnTo>
                <a:lnTo>
                  <a:pt x="119793" y="51912"/>
                </a:lnTo>
                <a:lnTo>
                  <a:pt x="119604" y="54241"/>
                </a:lnTo>
                <a:cubicBezTo>
                  <a:pt x="118074" y="65233"/>
                  <a:pt x="112079" y="76008"/>
                  <a:pt x="101663" y="84569"/>
                </a:cubicBezTo>
                <a:lnTo>
                  <a:pt x="58556" y="120000"/>
                </a:lnTo>
                <a:lnTo>
                  <a:pt x="17045" y="85881"/>
                </a:lnTo>
                <a:cubicBezTo>
                  <a:pt x="7015" y="77637"/>
                  <a:pt x="1510" y="67040"/>
                  <a:pt x="484" y="56088"/>
                </a:cubicBezTo>
                <a:lnTo>
                  <a:pt x="338" y="51912"/>
                </a:lnTo>
                <a:lnTo>
                  <a:pt x="0" y="51912"/>
                </a:lnTo>
                <a:lnTo>
                  <a:pt x="0" y="5678"/>
                </a:lnTo>
                <a:lnTo>
                  <a:pt x="4798" y="7428"/>
                </a:lnTo>
                <a:cubicBezTo>
                  <a:pt x="10794" y="9133"/>
                  <a:pt x="17386" y="10075"/>
                  <a:pt x="24305" y="10075"/>
                </a:cubicBezTo>
                <a:cubicBezTo>
                  <a:pt x="38144" y="10075"/>
                  <a:pt x="50673" y="6305"/>
                  <a:pt x="59742" y="210"/>
                </a:cubicBezTo>
                <a:close/>
              </a:path>
            </a:pathLst>
          </a:custGeom>
          <a:noFill/>
          <a:ln w="47625" cap="flat" cmpd="sng">
            <a:solidFill>
              <a:schemeClr val="accent2">
                <a:alpha val="32000"/>
              </a:scheme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362" name="Shape 581">
            <a:extLst>
              <a:ext uri="{FF2B5EF4-FFF2-40B4-BE49-F238E27FC236}">
                <a16:creationId xmlns:a16="http://schemas.microsoft.com/office/drawing/2014/main" xmlns="" id="{F8F0AA99-A946-F64D-BAC7-7051EF6258FE}"/>
              </a:ext>
            </a:extLst>
          </p:cNvPr>
          <p:cNvSpPr>
            <a:spLocks noChangeAspect="1"/>
          </p:cNvSpPr>
          <p:nvPr/>
        </p:nvSpPr>
        <p:spPr>
          <a:xfrm rot="5400000">
            <a:off x="4580756" y="1461722"/>
            <a:ext cx="274320" cy="274320"/>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no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dirty="0">
              <a:solidFill>
                <a:schemeClr val="lt1"/>
              </a:solidFill>
              <a:latin typeface="Roboto Condensed"/>
              <a:ea typeface="Roboto Condensed"/>
              <a:cs typeface="Roboto Condensed"/>
              <a:sym typeface="Roboto Condensed"/>
            </a:endParaRPr>
          </a:p>
        </p:txBody>
      </p:sp>
      <p:sp>
        <p:nvSpPr>
          <p:cNvPr id="363" name="Shape 593">
            <a:extLst>
              <a:ext uri="{FF2B5EF4-FFF2-40B4-BE49-F238E27FC236}">
                <a16:creationId xmlns:a16="http://schemas.microsoft.com/office/drawing/2014/main" xmlns="" id="{93F8B623-3F79-464A-BD4F-1C85405172EB}"/>
              </a:ext>
            </a:extLst>
          </p:cNvPr>
          <p:cNvSpPr>
            <a:spLocks noChangeAspect="1"/>
          </p:cNvSpPr>
          <p:nvPr/>
        </p:nvSpPr>
        <p:spPr>
          <a:xfrm rot="5400000">
            <a:off x="4697440" y="3167816"/>
            <a:ext cx="274320" cy="274320"/>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no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64" name="Shape 587">
            <a:extLst>
              <a:ext uri="{FF2B5EF4-FFF2-40B4-BE49-F238E27FC236}">
                <a16:creationId xmlns:a16="http://schemas.microsoft.com/office/drawing/2014/main" xmlns="" id="{D5B8D63D-F83B-A14D-9CB5-F6E93F4832C2}"/>
              </a:ext>
            </a:extLst>
          </p:cNvPr>
          <p:cNvSpPr/>
          <p:nvPr/>
        </p:nvSpPr>
        <p:spPr>
          <a:xfrm rot="5400000">
            <a:off x="6004547" y="4450661"/>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no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65" name="Shape 587">
            <a:extLst>
              <a:ext uri="{FF2B5EF4-FFF2-40B4-BE49-F238E27FC236}">
                <a16:creationId xmlns:a16="http://schemas.microsoft.com/office/drawing/2014/main" xmlns="" id="{29B0E6F1-1849-F54E-943B-7E19B129D700}"/>
              </a:ext>
            </a:extLst>
          </p:cNvPr>
          <p:cNvSpPr/>
          <p:nvPr/>
        </p:nvSpPr>
        <p:spPr>
          <a:xfrm rot="5400000">
            <a:off x="5971161" y="1327627"/>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66" name="Shape 587">
            <a:extLst>
              <a:ext uri="{FF2B5EF4-FFF2-40B4-BE49-F238E27FC236}">
                <a16:creationId xmlns:a16="http://schemas.microsoft.com/office/drawing/2014/main" xmlns="" id="{94DB2A7A-00FF-1140-A74D-B1235CFF3D2D}"/>
              </a:ext>
            </a:extLst>
          </p:cNvPr>
          <p:cNvSpPr/>
          <p:nvPr/>
        </p:nvSpPr>
        <p:spPr>
          <a:xfrm rot="5400000">
            <a:off x="7413870" y="1442175"/>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no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67" name="Shape 587">
            <a:extLst>
              <a:ext uri="{FF2B5EF4-FFF2-40B4-BE49-F238E27FC236}">
                <a16:creationId xmlns:a16="http://schemas.microsoft.com/office/drawing/2014/main" xmlns="" id="{A689F8FF-427B-8442-B64A-16E5FB46208E}"/>
              </a:ext>
            </a:extLst>
          </p:cNvPr>
          <p:cNvSpPr/>
          <p:nvPr/>
        </p:nvSpPr>
        <p:spPr>
          <a:xfrm rot="5400000">
            <a:off x="7231724" y="3135620"/>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no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grpSp>
        <p:nvGrpSpPr>
          <p:cNvPr id="3" name="Group 2">
            <a:extLst>
              <a:ext uri="{FF2B5EF4-FFF2-40B4-BE49-F238E27FC236}">
                <a16:creationId xmlns:a16="http://schemas.microsoft.com/office/drawing/2014/main" xmlns="" id="{3B54E1E4-0C82-1A4E-90DB-2C6F65394B58}"/>
              </a:ext>
            </a:extLst>
          </p:cNvPr>
          <p:cNvGrpSpPr/>
          <p:nvPr/>
        </p:nvGrpSpPr>
        <p:grpSpPr>
          <a:xfrm>
            <a:off x="565212" y="3995666"/>
            <a:ext cx="3200400" cy="1569660"/>
            <a:chOff x="565212" y="3995666"/>
            <a:chExt cx="3200400" cy="1569660"/>
          </a:xfrm>
          <a:effectLst>
            <a:outerShdw blurRad="444500" dist="38100" dir="16200000" rotWithShape="0">
              <a:prstClr val="black">
                <a:alpha val="30000"/>
              </a:prstClr>
            </a:outerShdw>
          </a:effectLst>
        </p:grpSpPr>
        <p:sp>
          <p:nvSpPr>
            <p:cNvPr id="605" name="Shape 605"/>
            <p:cNvSpPr/>
            <p:nvPr/>
          </p:nvSpPr>
          <p:spPr>
            <a:xfrm>
              <a:off x="565212" y="3995666"/>
              <a:ext cx="3200400" cy="1569660"/>
            </a:xfrm>
            <a:prstGeom prst="rect">
              <a:avLst/>
            </a:prstGeom>
            <a:solidFill>
              <a:schemeClr val="bg1"/>
            </a:solidFill>
            <a:ln>
              <a:noFill/>
            </a:ln>
            <a:effectLst>
              <a:outerShdw dist="38100" dir="5400000" algn="ctr" rotWithShape="0">
                <a:srgbClr val="000000">
                  <a:alpha val="9803"/>
                </a:srgbClr>
              </a:outerShdw>
            </a:effectLst>
          </p:spPr>
          <p:txBody>
            <a:bodyPr spcFirstLastPara="1" wrap="square" lIns="274320" tIns="182880" rIns="182880" bIns="457200" anchor="ctr" anchorCtr="0">
              <a:spAutoFit/>
            </a:bodyPr>
            <a:lstStyle/>
            <a:p>
              <a:pPr marL="0" marR="0" lvl="1" indent="0" algn="l" rtl="0">
                <a:spcBef>
                  <a:spcPts val="0"/>
                </a:spcBef>
                <a:spcAft>
                  <a:spcPts val="0"/>
                </a:spcAft>
                <a:buNone/>
              </a:pPr>
              <a:r>
                <a:rPr lang="en-US" sz="1200" b="1" i="0" u="none" strike="noStrike" cap="none" dirty="0">
                  <a:solidFill>
                    <a:schemeClr val="tx1">
                      <a:lumMod val="65000"/>
                      <a:lumOff val="35000"/>
                    </a:schemeClr>
                  </a:solidFill>
                  <a:latin typeface="Arial"/>
                  <a:ea typeface="Arial"/>
                  <a:cs typeface="Arial"/>
                  <a:sym typeface="Arial"/>
                </a:rPr>
                <a:t>La seguridad de un </a:t>
              </a:r>
              <a:r>
                <a:rPr lang="en-US" sz="1200" b="1" i="0" u="none" strike="noStrike" cap="none">
                  <a:solidFill>
                    <a:schemeClr val="tx1">
                      <a:lumMod val="65000"/>
                      <a:lumOff val="35000"/>
                    </a:schemeClr>
                  </a:solidFill>
                  <a:latin typeface="Arial"/>
                  <a:ea typeface="Arial"/>
                  <a:cs typeface="Arial"/>
                  <a:sym typeface="Arial"/>
                </a:rPr>
                <a:t>entorno</a:t>
              </a:r>
              <a:r>
                <a:rPr lang="en-US" sz="1200" b="0" i="0" u="none" strike="noStrike" cap="none">
                  <a:solidFill>
                    <a:schemeClr val="tx1">
                      <a:lumMod val="65000"/>
                      <a:lumOff val="35000"/>
                    </a:schemeClr>
                  </a:solidFill>
                  <a:latin typeface="Arial"/>
                  <a:ea typeface="Arial"/>
                  <a:cs typeface="Arial"/>
                  <a:sym typeface="Arial"/>
                </a:rPr>
                <a:t> </a:t>
              </a:r>
              <a:br>
                <a:rPr lang="en-US" sz="1200" b="0" i="0" u="none" strike="noStrike" cap="none">
                  <a:solidFill>
                    <a:schemeClr val="tx1">
                      <a:lumMod val="65000"/>
                      <a:lumOff val="35000"/>
                    </a:schemeClr>
                  </a:solidFill>
                  <a:latin typeface="Arial"/>
                  <a:ea typeface="Arial"/>
                  <a:cs typeface="Arial"/>
                  <a:sym typeface="Arial"/>
                </a:rPr>
              </a:br>
              <a:r>
                <a:rPr lang="en-US" sz="1200" b="0" i="0" u="none" strike="noStrike" cap="none">
                  <a:solidFill>
                    <a:schemeClr val="tx1">
                      <a:lumMod val="65000"/>
                      <a:lumOff val="35000"/>
                    </a:schemeClr>
                  </a:solidFill>
                  <a:latin typeface="Arial"/>
                  <a:ea typeface="Arial"/>
                  <a:cs typeface="Arial"/>
                  <a:sym typeface="Arial"/>
                </a:rPr>
                <a:t>requiere </a:t>
              </a:r>
              <a:r>
                <a:rPr lang="en-US" sz="1200" b="0" i="0" u="none" strike="noStrike" cap="none" dirty="0">
                  <a:solidFill>
                    <a:schemeClr val="tx1">
                      <a:lumMod val="65000"/>
                      <a:lumOff val="35000"/>
                    </a:schemeClr>
                  </a:solidFill>
                  <a:latin typeface="Arial"/>
                  <a:ea typeface="Arial"/>
                  <a:cs typeface="Arial"/>
                  <a:sym typeface="Arial"/>
                </a:rPr>
                <a:t>de una total </a:t>
              </a:r>
              <a:r>
                <a:rPr lang="en-US" sz="1200" b="0" i="0" u="none" strike="noStrike" cap="none">
                  <a:solidFill>
                    <a:schemeClr val="tx1">
                      <a:lumMod val="65000"/>
                      <a:lumOff val="35000"/>
                    </a:schemeClr>
                  </a:solidFill>
                  <a:latin typeface="Arial"/>
                  <a:ea typeface="Arial"/>
                  <a:cs typeface="Arial"/>
                  <a:sym typeface="Arial"/>
                </a:rPr>
                <a:t>comprensión </a:t>
              </a:r>
              <a:br>
                <a:rPr lang="en-US" sz="1200" b="0" i="0" u="none" strike="noStrike" cap="none">
                  <a:solidFill>
                    <a:schemeClr val="tx1">
                      <a:lumMod val="65000"/>
                      <a:lumOff val="35000"/>
                    </a:schemeClr>
                  </a:solidFill>
                  <a:latin typeface="Arial"/>
                  <a:ea typeface="Arial"/>
                  <a:cs typeface="Arial"/>
                  <a:sym typeface="Arial"/>
                </a:rPr>
              </a:br>
              <a:r>
                <a:rPr lang="en-US" sz="1200" b="0" i="0" u="none" strike="noStrike" cap="none">
                  <a:solidFill>
                    <a:schemeClr val="tx1">
                      <a:lumMod val="65000"/>
                      <a:lumOff val="35000"/>
                    </a:schemeClr>
                  </a:solidFill>
                  <a:latin typeface="Arial"/>
                  <a:ea typeface="Arial"/>
                  <a:cs typeface="Arial"/>
                  <a:sym typeface="Arial"/>
                </a:rPr>
                <a:t>de </a:t>
              </a:r>
              <a:r>
                <a:rPr lang="en-US" sz="1200" b="0" i="0" u="none" strike="noStrike" cap="none" dirty="0">
                  <a:solidFill>
                    <a:schemeClr val="tx1">
                      <a:lumMod val="65000"/>
                      <a:lumOff val="35000"/>
                    </a:schemeClr>
                  </a:solidFill>
                  <a:latin typeface="Arial"/>
                  <a:ea typeface="Arial"/>
                  <a:cs typeface="Arial"/>
                  <a:sym typeface="Arial"/>
                </a:rPr>
                <a:t>varios componentes.</a:t>
              </a:r>
              <a:endParaRPr lang="en-US" sz="1200" dirty="0">
                <a:solidFill>
                  <a:schemeClr val="tx1">
                    <a:lumMod val="65000"/>
                    <a:lumOff val="35000"/>
                  </a:schemeClr>
                </a:solidFill>
                <a:cs typeface="Arial"/>
                <a:sym typeface="Arial"/>
              </a:endParaRPr>
            </a:p>
            <a:p>
              <a:pPr marL="0" marR="0" lvl="1" indent="0" algn="l" rtl="0">
                <a:spcBef>
                  <a:spcPts val="0"/>
                </a:spcBef>
                <a:spcAft>
                  <a:spcPts val="0"/>
                </a:spcAft>
                <a:buNone/>
              </a:pPr>
              <a:r>
                <a:rPr lang="en-US" sz="1200" b="0" i="0" u="none" strike="noStrike" cap="none" dirty="0">
                  <a:solidFill>
                    <a:schemeClr val="tx1">
                      <a:lumMod val="65000"/>
                      <a:lumOff val="35000"/>
                    </a:schemeClr>
                  </a:solidFill>
                  <a:latin typeface="Arial"/>
                  <a:ea typeface="Arial"/>
                  <a:cs typeface="Arial"/>
                  <a:sym typeface="Arial"/>
                </a:rPr>
                <a:t>Es mucho más que solo </a:t>
              </a:r>
              <a:r>
                <a:rPr lang="en-US" sz="1200" b="0" i="0" u="none" strike="noStrike" cap="none">
                  <a:solidFill>
                    <a:schemeClr val="tx1">
                      <a:lumMod val="65000"/>
                      <a:lumOff val="35000"/>
                    </a:schemeClr>
                  </a:solidFill>
                  <a:latin typeface="Arial"/>
                  <a:ea typeface="Arial"/>
                  <a:cs typeface="Arial"/>
                  <a:sym typeface="Arial"/>
                </a:rPr>
                <a:t>instalar </a:t>
              </a:r>
              <a:br>
                <a:rPr lang="en-US" sz="1200" b="0" i="0" u="none" strike="noStrike" cap="none">
                  <a:solidFill>
                    <a:schemeClr val="tx1">
                      <a:lumMod val="65000"/>
                      <a:lumOff val="35000"/>
                    </a:schemeClr>
                  </a:solidFill>
                  <a:latin typeface="Arial"/>
                  <a:ea typeface="Arial"/>
                  <a:cs typeface="Arial"/>
                  <a:sym typeface="Arial"/>
                </a:rPr>
              </a:br>
              <a:r>
                <a:rPr lang="en-US" sz="1200" b="0" i="0" u="none" strike="noStrike" cap="none">
                  <a:solidFill>
                    <a:schemeClr val="tx1">
                      <a:lumMod val="65000"/>
                      <a:lumOff val="35000"/>
                    </a:schemeClr>
                  </a:solidFill>
                  <a:latin typeface="Arial"/>
                  <a:ea typeface="Arial"/>
                  <a:cs typeface="Arial"/>
                  <a:sym typeface="Arial"/>
                </a:rPr>
                <a:t>una aplicación </a:t>
              </a:r>
              <a:r>
                <a:rPr lang="en-US" sz="1200" b="0" i="0" u="none" strike="noStrike" cap="none" dirty="0">
                  <a:solidFill>
                    <a:schemeClr val="tx1">
                      <a:lumMod val="65000"/>
                      <a:lumOff val="35000"/>
                    </a:schemeClr>
                  </a:solidFill>
                  <a:latin typeface="Arial"/>
                  <a:ea typeface="Arial"/>
                  <a:cs typeface="Arial"/>
                  <a:sym typeface="Arial"/>
                </a:rPr>
                <a:t>de utilidad en la red.</a:t>
              </a:r>
              <a:endParaRPr sz="1200" dirty="0">
                <a:solidFill>
                  <a:schemeClr val="tx1">
                    <a:lumMod val="65000"/>
                    <a:lumOff val="35000"/>
                  </a:schemeClr>
                </a:solidFill>
              </a:endParaRPr>
            </a:p>
          </p:txBody>
        </p:sp>
        <p:sp>
          <p:nvSpPr>
            <p:cNvPr id="2" name="Rectangle 1">
              <a:extLst>
                <a:ext uri="{FF2B5EF4-FFF2-40B4-BE49-F238E27FC236}">
                  <a16:creationId xmlns:a16="http://schemas.microsoft.com/office/drawing/2014/main" xmlns="" id="{42931808-2635-024C-BA0F-1C06117AB02F}"/>
                </a:ext>
              </a:extLst>
            </p:cNvPr>
            <p:cNvSpPr/>
            <p:nvPr/>
          </p:nvSpPr>
          <p:spPr bwMode="auto">
            <a:xfrm>
              <a:off x="565212" y="3995666"/>
              <a:ext cx="3200400" cy="91440"/>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 name="Group 3">
            <a:extLst>
              <a:ext uri="{FF2B5EF4-FFF2-40B4-BE49-F238E27FC236}">
                <a16:creationId xmlns:a16="http://schemas.microsoft.com/office/drawing/2014/main" xmlns="" id="{CF0A6DC6-A426-8046-9D78-E3F6D911268F}"/>
              </a:ext>
            </a:extLst>
          </p:cNvPr>
          <p:cNvGrpSpPr/>
          <p:nvPr/>
        </p:nvGrpSpPr>
        <p:grpSpPr>
          <a:xfrm>
            <a:off x="8469794" y="4000303"/>
            <a:ext cx="3200400" cy="1846659"/>
            <a:chOff x="8469794" y="4000303"/>
            <a:chExt cx="3200400" cy="1846659"/>
          </a:xfrm>
          <a:effectLst>
            <a:outerShdw blurRad="444500" dist="38100" dir="16200000" rotWithShape="0">
              <a:prstClr val="black">
                <a:alpha val="30000"/>
              </a:prstClr>
            </a:outerShdw>
          </a:effectLst>
        </p:grpSpPr>
        <p:sp>
          <p:nvSpPr>
            <p:cNvPr id="604" name="Shape 604"/>
            <p:cNvSpPr/>
            <p:nvPr/>
          </p:nvSpPr>
          <p:spPr>
            <a:xfrm>
              <a:off x="8469794" y="4000303"/>
              <a:ext cx="3200400" cy="1846659"/>
            </a:xfrm>
            <a:prstGeom prst="rect">
              <a:avLst/>
            </a:prstGeom>
            <a:solidFill>
              <a:schemeClr val="bg1"/>
            </a:solidFill>
            <a:ln>
              <a:noFill/>
            </a:ln>
            <a:effectLst>
              <a:outerShdw dist="38100" dir="5400000" algn="ctr" rotWithShape="0">
                <a:srgbClr val="000000">
                  <a:alpha val="9803"/>
                </a:srgbClr>
              </a:outerShdw>
            </a:effectLst>
          </p:spPr>
          <p:txBody>
            <a:bodyPr spcFirstLastPara="1" wrap="square" lIns="274320" tIns="365760" rIns="182880" bIns="914400" anchor="ctr" anchorCtr="0">
              <a:noAutofit/>
            </a:bodyPr>
            <a:lstStyle/>
            <a:p>
              <a:pPr marL="0" lvl="1">
                <a:spcBef>
                  <a:spcPts val="0"/>
                </a:spcBef>
                <a:spcAft>
                  <a:spcPts val="0"/>
                </a:spcAft>
              </a:pPr>
              <a:r>
                <a:rPr lang="en-US" sz="1200" dirty="0">
                  <a:solidFill>
                    <a:schemeClr val="tx1">
                      <a:lumMod val="65000"/>
                      <a:lumOff val="35000"/>
                    </a:schemeClr>
                  </a:solidFill>
                  <a:latin typeface="Arial"/>
                  <a:cs typeface="Arial"/>
                  <a:sym typeface="Arial"/>
                </a:rPr>
                <a:t>Nuestros </a:t>
              </a:r>
              <a:r>
                <a:rPr lang="en-US" sz="1200" b="1" dirty="0">
                  <a:solidFill>
                    <a:schemeClr val="tx1">
                      <a:lumMod val="65000"/>
                      <a:lumOff val="35000"/>
                    </a:schemeClr>
                  </a:solidFill>
                  <a:latin typeface="Arial"/>
                  <a:cs typeface="Arial"/>
                  <a:sym typeface="Arial"/>
                </a:rPr>
                <a:t>asesores y </a:t>
              </a:r>
              <a:r>
                <a:rPr lang="en-US" sz="1200" b="1">
                  <a:solidFill>
                    <a:schemeClr val="tx1">
                      <a:lumMod val="65000"/>
                      <a:lumOff val="35000"/>
                    </a:schemeClr>
                  </a:solidFill>
                  <a:latin typeface="Arial"/>
                  <a:cs typeface="Arial"/>
                  <a:sym typeface="Arial"/>
                </a:rPr>
                <a:t>especialistas </a:t>
              </a:r>
              <a:br>
                <a:rPr lang="en-US" sz="1200" b="1">
                  <a:solidFill>
                    <a:schemeClr val="tx1">
                      <a:lumMod val="65000"/>
                      <a:lumOff val="35000"/>
                    </a:schemeClr>
                  </a:solidFill>
                  <a:latin typeface="Arial"/>
                  <a:cs typeface="Arial"/>
                  <a:sym typeface="Arial"/>
                </a:rPr>
              </a:br>
              <a:r>
                <a:rPr lang="en-US" sz="1200" b="1">
                  <a:solidFill>
                    <a:schemeClr val="tx1">
                      <a:lumMod val="65000"/>
                      <a:lumOff val="35000"/>
                    </a:schemeClr>
                  </a:solidFill>
                  <a:latin typeface="Arial"/>
                  <a:cs typeface="Arial"/>
                  <a:sym typeface="Arial"/>
                </a:rPr>
                <a:t>en </a:t>
              </a:r>
              <a:r>
                <a:rPr lang="en-US" sz="1200" b="1" dirty="0">
                  <a:solidFill>
                    <a:schemeClr val="tx1">
                      <a:lumMod val="65000"/>
                      <a:lumOff val="35000"/>
                    </a:schemeClr>
                  </a:solidFill>
                  <a:latin typeface="Arial"/>
                  <a:cs typeface="Arial"/>
                  <a:sym typeface="Arial"/>
                </a:rPr>
                <a:t>seguridad </a:t>
              </a:r>
              <a:r>
                <a:rPr lang="en-US" sz="1200" dirty="0">
                  <a:solidFill>
                    <a:schemeClr val="tx1">
                      <a:lumMod val="65000"/>
                      <a:lumOff val="35000"/>
                    </a:schemeClr>
                  </a:solidFill>
                  <a:latin typeface="Arial"/>
                  <a:cs typeface="Arial"/>
                  <a:sym typeface="Arial"/>
                </a:rPr>
                <a:t>creen que la comprensión del pasaje de seguridad es </a:t>
              </a:r>
              <a:r>
                <a:rPr lang="en-US" sz="1200">
                  <a:solidFill>
                    <a:schemeClr val="tx1">
                      <a:lumMod val="65000"/>
                      <a:lumOff val="35000"/>
                    </a:schemeClr>
                  </a:solidFill>
                  <a:latin typeface="Arial"/>
                  <a:cs typeface="Arial"/>
                  <a:sym typeface="Arial"/>
                </a:rPr>
                <a:t>integral </a:t>
              </a:r>
              <a:br>
                <a:rPr lang="en-US" sz="1200">
                  <a:solidFill>
                    <a:schemeClr val="tx1">
                      <a:lumMod val="65000"/>
                      <a:lumOff val="35000"/>
                    </a:schemeClr>
                  </a:solidFill>
                  <a:latin typeface="Arial"/>
                  <a:cs typeface="Arial"/>
                  <a:sym typeface="Arial"/>
                </a:rPr>
              </a:br>
              <a:r>
                <a:rPr lang="en-US" sz="1200">
                  <a:solidFill>
                    <a:schemeClr val="tx1">
                      <a:lumMod val="65000"/>
                      <a:lumOff val="35000"/>
                    </a:schemeClr>
                  </a:solidFill>
                  <a:latin typeface="Arial"/>
                  <a:cs typeface="Arial"/>
                  <a:sym typeface="Arial"/>
                </a:rPr>
                <a:t>para </a:t>
              </a:r>
              <a:r>
                <a:rPr lang="en-US" sz="1200" dirty="0">
                  <a:solidFill>
                    <a:schemeClr val="tx1">
                      <a:lumMod val="65000"/>
                      <a:lumOff val="35000"/>
                    </a:schemeClr>
                  </a:solidFill>
                  <a:latin typeface="Arial"/>
                  <a:cs typeface="Arial"/>
                  <a:sym typeface="Arial"/>
                </a:rPr>
                <a:t>el desarrollo de una </a:t>
              </a:r>
              <a:r>
                <a:rPr lang="en-US" sz="1200">
                  <a:solidFill>
                    <a:schemeClr val="tx1">
                      <a:lumMod val="65000"/>
                      <a:lumOff val="35000"/>
                    </a:schemeClr>
                  </a:solidFill>
                  <a:latin typeface="Arial"/>
                  <a:cs typeface="Arial"/>
                  <a:sym typeface="Arial"/>
                </a:rPr>
                <a:t>estrategia </a:t>
              </a:r>
              <a:br>
                <a:rPr lang="en-US" sz="1200">
                  <a:solidFill>
                    <a:schemeClr val="tx1">
                      <a:lumMod val="65000"/>
                      <a:lumOff val="35000"/>
                    </a:schemeClr>
                  </a:solidFill>
                  <a:latin typeface="Arial"/>
                  <a:cs typeface="Arial"/>
                  <a:sym typeface="Arial"/>
                </a:rPr>
              </a:br>
              <a:r>
                <a:rPr lang="en-US" sz="1200">
                  <a:solidFill>
                    <a:schemeClr val="tx1">
                      <a:lumMod val="65000"/>
                      <a:lumOff val="35000"/>
                    </a:schemeClr>
                  </a:solidFill>
                  <a:latin typeface="Arial"/>
                  <a:cs typeface="Arial"/>
                  <a:sym typeface="Arial"/>
                </a:rPr>
                <a:t>de </a:t>
              </a:r>
              <a:r>
                <a:rPr lang="en-US" sz="1200" dirty="0">
                  <a:solidFill>
                    <a:schemeClr val="tx1">
                      <a:lumMod val="65000"/>
                      <a:lumOff val="35000"/>
                    </a:schemeClr>
                  </a:solidFill>
                  <a:latin typeface="Arial"/>
                  <a:cs typeface="Arial"/>
                  <a:sym typeface="Arial"/>
                </a:rPr>
                <a:t>seguridad.</a:t>
              </a:r>
              <a:endParaRPr sz="1200" dirty="0">
                <a:solidFill>
                  <a:schemeClr val="tx1">
                    <a:lumMod val="65000"/>
                    <a:lumOff val="35000"/>
                  </a:schemeClr>
                </a:solidFill>
                <a:latin typeface="Arial"/>
                <a:cs typeface="Arial"/>
              </a:endParaRPr>
            </a:p>
          </p:txBody>
        </p:sp>
        <p:sp>
          <p:nvSpPr>
            <p:cNvPr id="187" name="Rectangle 186">
              <a:extLst>
                <a:ext uri="{FF2B5EF4-FFF2-40B4-BE49-F238E27FC236}">
                  <a16:creationId xmlns:a16="http://schemas.microsoft.com/office/drawing/2014/main" xmlns="" id="{15DA35E6-DFCA-174D-A3A8-84DA2AA57D62}"/>
                </a:ext>
              </a:extLst>
            </p:cNvPr>
            <p:cNvSpPr/>
            <p:nvPr/>
          </p:nvSpPr>
          <p:spPr bwMode="auto">
            <a:xfrm>
              <a:off x="8469794" y="4000303"/>
              <a:ext cx="3200400" cy="91440"/>
            </a:xfrm>
            <a:prstGeom prst="rect">
              <a:avLst/>
            </a:prstGeom>
            <a:solidFill>
              <a:schemeClr val="accent2"/>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372" name="Oval 371">
            <a:extLst>
              <a:ext uri="{FF2B5EF4-FFF2-40B4-BE49-F238E27FC236}">
                <a16:creationId xmlns:a16="http://schemas.microsoft.com/office/drawing/2014/main" xmlns="" id="{EA997F29-7340-A34D-AFC0-8D73FCA420A3}"/>
              </a:ext>
            </a:extLst>
          </p:cNvPr>
          <p:cNvSpPr/>
          <p:nvPr/>
        </p:nvSpPr>
        <p:spPr bwMode="auto">
          <a:xfrm rot="16200000">
            <a:off x="5629531" y="-1222158"/>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370" name="Shape 2248">
            <a:extLst>
              <a:ext uri="{FF2B5EF4-FFF2-40B4-BE49-F238E27FC236}">
                <a16:creationId xmlns:a16="http://schemas.microsoft.com/office/drawing/2014/main" xmlns="" id="{DD9144FE-669A-EA4D-8537-F3E69AF87B76}"/>
              </a:ext>
            </a:extLst>
          </p:cNvPr>
          <p:cNvSpPr/>
          <p:nvPr/>
        </p:nvSpPr>
        <p:spPr>
          <a:xfrm>
            <a:off x="-1879" y="5421962"/>
            <a:ext cx="12192000" cy="962278"/>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1265621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wheel(1)">
                                      <p:cBhvr>
                                        <p:cTn id="7" dur="500"/>
                                        <p:tgtEl>
                                          <p:spTgt spid="36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362"/>
                                        </p:tgtEl>
                                        <p:attrNameLst>
                                          <p:attrName>style.visibility</p:attrName>
                                        </p:attrNameLst>
                                      </p:cBhvr>
                                      <p:to>
                                        <p:strVal val="visible"/>
                                      </p:to>
                                    </p:set>
                                    <p:anim calcmode="lin" valueType="num">
                                      <p:cBhvr>
                                        <p:cTn id="10" dur="250" fill="hold"/>
                                        <p:tgtEl>
                                          <p:spTgt spid="362"/>
                                        </p:tgtEl>
                                        <p:attrNameLst>
                                          <p:attrName>ppt_w</p:attrName>
                                        </p:attrNameLst>
                                      </p:cBhvr>
                                      <p:tavLst>
                                        <p:tav tm="0">
                                          <p:val>
                                            <p:fltVal val="0"/>
                                          </p:val>
                                        </p:tav>
                                        <p:tav tm="100000">
                                          <p:val>
                                            <p:strVal val="#ppt_w"/>
                                          </p:val>
                                        </p:tav>
                                      </p:tavLst>
                                    </p:anim>
                                    <p:anim calcmode="lin" valueType="num">
                                      <p:cBhvr>
                                        <p:cTn id="11" dur="250" fill="hold"/>
                                        <p:tgtEl>
                                          <p:spTgt spid="362"/>
                                        </p:tgtEl>
                                        <p:attrNameLst>
                                          <p:attrName>ppt_h</p:attrName>
                                        </p:attrNameLst>
                                      </p:cBhvr>
                                      <p:tavLst>
                                        <p:tav tm="0">
                                          <p:val>
                                            <p:fltVal val="0"/>
                                          </p:val>
                                        </p:tav>
                                        <p:tav tm="100000">
                                          <p:val>
                                            <p:strVal val="#ppt_h"/>
                                          </p:val>
                                        </p:tav>
                                      </p:tavLst>
                                    </p:anim>
                                    <p:animEffect transition="in" filter="fade">
                                      <p:cBhvr>
                                        <p:cTn id="12" dur="250"/>
                                        <p:tgtEl>
                                          <p:spTgt spid="362"/>
                                        </p:tgtEl>
                                      </p:cBhvr>
                                    </p:animEffect>
                                  </p:childTnLst>
                                </p:cTn>
                              </p:par>
                              <p:par>
                                <p:cTn id="13" presetID="53" presetClass="entr" presetSubtype="16" fill="hold" grpId="0" nodeType="withEffect">
                                  <p:stCondLst>
                                    <p:cond delay="400"/>
                                  </p:stCondLst>
                                  <p:childTnLst>
                                    <p:set>
                                      <p:cBhvr>
                                        <p:cTn id="14" dur="1" fill="hold">
                                          <p:stCondLst>
                                            <p:cond delay="0"/>
                                          </p:stCondLst>
                                        </p:cTn>
                                        <p:tgtEl>
                                          <p:spTgt spid="365"/>
                                        </p:tgtEl>
                                        <p:attrNameLst>
                                          <p:attrName>style.visibility</p:attrName>
                                        </p:attrNameLst>
                                      </p:cBhvr>
                                      <p:to>
                                        <p:strVal val="visible"/>
                                      </p:to>
                                    </p:set>
                                    <p:anim calcmode="lin" valueType="num">
                                      <p:cBhvr>
                                        <p:cTn id="15" dur="250" fill="hold"/>
                                        <p:tgtEl>
                                          <p:spTgt spid="365"/>
                                        </p:tgtEl>
                                        <p:attrNameLst>
                                          <p:attrName>ppt_w</p:attrName>
                                        </p:attrNameLst>
                                      </p:cBhvr>
                                      <p:tavLst>
                                        <p:tav tm="0">
                                          <p:val>
                                            <p:fltVal val="0"/>
                                          </p:val>
                                        </p:tav>
                                        <p:tav tm="100000">
                                          <p:val>
                                            <p:strVal val="#ppt_w"/>
                                          </p:val>
                                        </p:tav>
                                      </p:tavLst>
                                    </p:anim>
                                    <p:anim calcmode="lin" valueType="num">
                                      <p:cBhvr>
                                        <p:cTn id="16" dur="250" fill="hold"/>
                                        <p:tgtEl>
                                          <p:spTgt spid="365"/>
                                        </p:tgtEl>
                                        <p:attrNameLst>
                                          <p:attrName>ppt_h</p:attrName>
                                        </p:attrNameLst>
                                      </p:cBhvr>
                                      <p:tavLst>
                                        <p:tav tm="0">
                                          <p:val>
                                            <p:fltVal val="0"/>
                                          </p:val>
                                        </p:tav>
                                        <p:tav tm="100000">
                                          <p:val>
                                            <p:strVal val="#ppt_h"/>
                                          </p:val>
                                        </p:tav>
                                      </p:tavLst>
                                    </p:anim>
                                    <p:animEffect transition="in" filter="fade">
                                      <p:cBhvr>
                                        <p:cTn id="17" dur="250"/>
                                        <p:tgtEl>
                                          <p:spTgt spid="365"/>
                                        </p:tgtEl>
                                      </p:cBhvr>
                                    </p:animEffect>
                                  </p:childTnLst>
                                </p:cTn>
                              </p:par>
                              <p:par>
                                <p:cTn id="18" presetID="53" presetClass="entr" presetSubtype="16" fill="hold" grpId="0" nodeType="withEffect">
                                  <p:stCondLst>
                                    <p:cond delay="600"/>
                                  </p:stCondLst>
                                  <p:childTnLst>
                                    <p:set>
                                      <p:cBhvr>
                                        <p:cTn id="19" dur="1" fill="hold">
                                          <p:stCondLst>
                                            <p:cond delay="0"/>
                                          </p:stCondLst>
                                        </p:cTn>
                                        <p:tgtEl>
                                          <p:spTgt spid="366"/>
                                        </p:tgtEl>
                                        <p:attrNameLst>
                                          <p:attrName>style.visibility</p:attrName>
                                        </p:attrNameLst>
                                      </p:cBhvr>
                                      <p:to>
                                        <p:strVal val="visible"/>
                                      </p:to>
                                    </p:set>
                                    <p:anim calcmode="lin" valueType="num">
                                      <p:cBhvr>
                                        <p:cTn id="20" dur="250" fill="hold"/>
                                        <p:tgtEl>
                                          <p:spTgt spid="366"/>
                                        </p:tgtEl>
                                        <p:attrNameLst>
                                          <p:attrName>ppt_w</p:attrName>
                                        </p:attrNameLst>
                                      </p:cBhvr>
                                      <p:tavLst>
                                        <p:tav tm="0">
                                          <p:val>
                                            <p:fltVal val="0"/>
                                          </p:val>
                                        </p:tav>
                                        <p:tav tm="100000">
                                          <p:val>
                                            <p:strVal val="#ppt_w"/>
                                          </p:val>
                                        </p:tav>
                                      </p:tavLst>
                                    </p:anim>
                                    <p:anim calcmode="lin" valueType="num">
                                      <p:cBhvr>
                                        <p:cTn id="21" dur="250" fill="hold"/>
                                        <p:tgtEl>
                                          <p:spTgt spid="366"/>
                                        </p:tgtEl>
                                        <p:attrNameLst>
                                          <p:attrName>ppt_h</p:attrName>
                                        </p:attrNameLst>
                                      </p:cBhvr>
                                      <p:tavLst>
                                        <p:tav tm="0">
                                          <p:val>
                                            <p:fltVal val="0"/>
                                          </p:val>
                                        </p:tav>
                                        <p:tav tm="100000">
                                          <p:val>
                                            <p:strVal val="#ppt_h"/>
                                          </p:val>
                                        </p:tav>
                                      </p:tavLst>
                                    </p:anim>
                                    <p:animEffect transition="in" filter="fade">
                                      <p:cBhvr>
                                        <p:cTn id="22" dur="250"/>
                                        <p:tgtEl>
                                          <p:spTgt spid="366"/>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367"/>
                                        </p:tgtEl>
                                        <p:attrNameLst>
                                          <p:attrName>style.visibility</p:attrName>
                                        </p:attrNameLst>
                                      </p:cBhvr>
                                      <p:to>
                                        <p:strVal val="visible"/>
                                      </p:to>
                                    </p:set>
                                    <p:anim calcmode="lin" valueType="num">
                                      <p:cBhvr>
                                        <p:cTn id="25" dur="250" fill="hold"/>
                                        <p:tgtEl>
                                          <p:spTgt spid="367"/>
                                        </p:tgtEl>
                                        <p:attrNameLst>
                                          <p:attrName>ppt_w</p:attrName>
                                        </p:attrNameLst>
                                      </p:cBhvr>
                                      <p:tavLst>
                                        <p:tav tm="0">
                                          <p:val>
                                            <p:fltVal val="0"/>
                                          </p:val>
                                        </p:tav>
                                        <p:tav tm="100000">
                                          <p:val>
                                            <p:strVal val="#ppt_w"/>
                                          </p:val>
                                        </p:tav>
                                      </p:tavLst>
                                    </p:anim>
                                    <p:anim calcmode="lin" valueType="num">
                                      <p:cBhvr>
                                        <p:cTn id="26" dur="250" fill="hold"/>
                                        <p:tgtEl>
                                          <p:spTgt spid="367"/>
                                        </p:tgtEl>
                                        <p:attrNameLst>
                                          <p:attrName>ppt_h</p:attrName>
                                        </p:attrNameLst>
                                      </p:cBhvr>
                                      <p:tavLst>
                                        <p:tav tm="0">
                                          <p:val>
                                            <p:fltVal val="0"/>
                                          </p:val>
                                        </p:tav>
                                        <p:tav tm="100000">
                                          <p:val>
                                            <p:strVal val="#ppt_h"/>
                                          </p:val>
                                        </p:tav>
                                      </p:tavLst>
                                    </p:anim>
                                    <p:animEffect transition="in" filter="fade">
                                      <p:cBhvr>
                                        <p:cTn id="27" dur="250"/>
                                        <p:tgtEl>
                                          <p:spTgt spid="367"/>
                                        </p:tgtEl>
                                      </p:cBhvr>
                                    </p:animEffect>
                                  </p:childTnLst>
                                </p:cTn>
                              </p:par>
                              <p:par>
                                <p:cTn id="28" presetID="53" presetClass="entr" presetSubtype="16" fill="hold" grpId="0" nodeType="withEffect">
                                  <p:stCondLst>
                                    <p:cond delay="1000"/>
                                  </p:stCondLst>
                                  <p:childTnLst>
                                    <p:set>
                                      <p:cBhvr>
                                        <p:cTn id="29" dur="1" fill="hold">
                                          <p:stCondLst>
                                            <p:cond delay="0"/>
                                          </p:stCondLst>
                                        </p:cTn>
                                        <p:tgtEl>
                                          <p:spTgt spid="364"/>
                                        </p:tgtEl>
                                        <p:attrNameLst>
                                          <p:attrName>style.visibility</p:attrName>
                                        </p:attrNameLst>
                                      </p:cBhvr>
                                      <p:to>
                                        <p:strVal val="visible"/>
                                      </p:to>
                                    </p:set>
                                    <p:anim calcmode="lin" valueType="num">
                                      <p:cBhvr>
                                        <p:cTn id="30" dur="250" fill="hold"/>
                                        <p:tgtEl>
                                          <p:spTgt spid="364"/>
                                        </p:tgtEl>
                                        <p:attrNameLst>
                                          <p:attrName>ppt_w</p:attrName>
                                        </p:attrNameLst>
                                      </p:cBhvr>
                                      <p:tavLst>
                                        <p:tav tm="0">
                                          <p:val>
                                            <p:fltVal val="0"/>
                                          </p:val>
                                        </p:tav>
                                        <p:tav tm="100000">
                                          <p:val>
                                            <p:strVal val="#ppt_w"/>
                                          </p:val>
                                        </p:tav>
                                      </p:tavLst>
                                    </p:anim>
                                    <p:anim calcmode="lin" valueType="num">
                                      <p:cBhvr>
                                        <p:cTn id="31" dur="250" fill="hold"/>
                                        <p:tgtEl>
                                          <p:spTgt spid="364"/>
                                        </p:tgtEl>
                                        <p:attrNameLst>
                                          <p:attrName>ppt_h</p:attrName>
                                        </p:attrNameLst>
                                      </p:cBhvr>
                                      <p:tavLst>
                                        <p:tav tm="0">
                                          <p:val>
                                            <p:fltVal val="0"/>
                                          </p:val>
                                        </p:tav>
                                        <p:tav tm="100000">
                                          <p:val>
                                            <p:strVal val="#ppt_h"/>
                                          </p:val>
                                        </p:tav>
                                      </p:tavLst>
                                    </p:anim>
                                    <p:animEffect transition="in" filter="fade">
                                      <p:cBhvr>
                                        <p:cTn id="32" dur="250"/>
                                        <p:tgtEl>
                                          <p:spTgt spid="36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63"/>
                                        </p:tgtEl>
                                        <p:attrNameLst>
                                          <p:attrName>style.visibility</p:attrName>
                                        </p:attrNameLst>
                                      </p:cBhvr>
                                      <p:to>
                                        <p:strVal val="visible"/>
                                      </p:to>
                                    </p:set>
                                    <p:anim calcmode="lin" valueType="num">
                                      <p:cBhvr>
                                        <p:cTn id="35" dur="250" fill="hold"/>
                                        <p:tgtEl>
                                          <p:spTgt spid="363"/>
                                        </p:tgtEl>
                                        <p:attrNameLst>
                                          <p:attrName>ppt_w</p:attrName>
                                        </p:attrNameLst>
                                      </p:cBhvr>
                                      <p:tavLst>
                                        <p:tav tm="0">
                                          <p:val>
                                            <p:fltVal val="0"/>
                                          </p:val>
                                        </p:tav>
                                        <p:tav tm="100000">
                                          <p:val>
                                            <p:strVal val="#ppt_w"/>
                                          </p:val>
                                        </p:tav>
                                      </p:tavLst>
                                    </p:anim>
                                    <p:anim calcmode="lin" valueType="num">
                                      <p:cBhvr>
                                        <p:cTn id="36" dur="250" fill="hold"/>
                                        <p:tgtEl>
                                          <p:spTgt spid="363"/>
                                        </p:tgtEl>
                                        <p:attrNameLst>
                                          <p:attrName>ppt_h</p:attrName>
                                        </p:attrNameLst>
                                      </p:cBhvr>
                                      <p:tavLst>
                                        <p:tav tm="0">
                                          <p:val>
                                            <p:fltVal val="0"/>
                                          </p:val>
                                        </p:tav>
                                        <p:tav tm="100000">
                                          <p:val>
                                            <p:strVal val="#ppt_h"/>
                                          </p:val>
                                        </p:tav>
                                      </p:tavLst>
                                    </p:anim>
                                    <p:animEffect transition="in" filter="fade">
                                      <p:cBhvr>
                                        <p:cTn id="37" dur="250"/>
                                        <p:tgtEl>
                                          <p:spTgt spid="363"/>
                                        </p:tgtEl>
                                      </p:cBhvr>
                                    </p:animEffect>
                                  </p:childTnLst>
                                </p:cTn>
                              </p:par>
                            </p:childTnLst>
                          </p:cTn>
                        </p:par>
                        <p:par>
                          <p:cTn id="38" fill="hold">
                            <p:stCondLst>
                              <p:cond delay="1250"/>
                            </p:stCondLst>
                            <p:childTnLst>
                              <p:par>
                                <p:cTn id="39" presetID="14" presetClass="entr" presetSubtype="10" fill="hold" grpId="0" nodeType="afterEffect">
                                  <p:stCondLst>
                                    <p:cond delay="0"/>
                                  </p:stCondLst>
                                  <p:childTnLst>
                                    <p:set>
                                      <p:cBhvr>
                                        <p:cTn id="40" dur="1" fill="hold">
                                          <p:stCondLst>
                                            <p:cond delay="0"/>
                                          </p:stCondLst>
                                        </p:cTn>
                                        <p:tgtEl>
                                          <p:spTgt spid="355"/>
                                        </p:tgtEl>
                                        <p:attrNameLst>
                                          <p:attrName>style.visibility</p:attrName>
                                        </p:attrNameLst>
                                      </p:cBhvr>
                                      <p:to>
                                        <p:strVal val="visible"/>
                                      </p:to>
                                    </p:set>
                                    <p:animEffect transition="in" filter="randombar(horizontal)">
                                      <p:cBhvr>
                                        <p:cTn id="41" dur="500"/>
                                        <p:tgtEl>
                                          <p:spTgt spid="355"/>
                                        </p:tgtEl>
                                      </p:cBhvr>
                                    </p:animEffect>
                                  </p:childTnLst>
                                </p:cTn>
                              </p:par>
                              <p:par>
                                <p:cTn id="42" presetID="10" presetClass="entr" presetSubtype="0" fill="hold" nodeType="withEffect">
                                  <p:stCondLst>
                                    <p:cond delay="0"/>
                                  </p:stCondLst>
                                  <p:childTnLst>
                                    <p:set>
                                      <p:cBhvr>
                                        <p:cTn id="43" dur="1" fill="hold">
                                          <p:stCondLst>
                                            <p:cond delay="0"/>
                                          </p:stCondLst>
                                        </p:cTn>
                                        <p:tgtEl>
                                          <p:spTgt spid="600"/>
                                        </p:tgtEl>
                                        <p:attrNameLst>
                                          <p:attrName>style.visibility</p:attrName>
                                        </p:attrNameLst>
                                      </p:cBhvr>
                                      <p:to>
                                        <p:strVal val="visible"/>
                                      </p:to>
                                    </p:set>
                                    <p:animEffect transition="in" filter="fade">
                                      <p:cBhvr>
                                        <p:cTn id="44" dur="300"/>
                                        <p:tgtEl>
                                          <p:spTgt spid="600"/>
                                        </p:tgtEl>
                                      </p:cBhvr>
                                    </p:animEffect>
                                  </p:childTnLst>
                                </p:cTn>
                              </p:par>
                              <p:par>
                                <p:cTn id="45" presetID="9" presetClass="entr" presetSubtype="0" fill="hold" grpId="0" nodeType="withEffect">
                                  <p:stCondLst>
                                    <p:cond delay="300"/>
                                  </p:stCondLst>
                                  <p:childTnLst>
                                    <p:set>
                                      <p:cBhvr>
                                        <p:cTn id="46" dur="1" fill="hold">
                                          <p:stCondLst>
                                            <p:cond delay="0"/>
                                          </p:stCondLst>
                                        </p:cTn>
                                        <p:tgtEl>
                                          <p:spTgt spid="356"/>
                                        </p:tgtEl>
                                        <p:attrNameLst>
                                          <p:attrName>style.visibility</p:attrName>
                                        </p:attrNameLst>
                                      </p:cBhvr>
                                      <p:to>
                                        <p:strVal val="visible"/>
                                      </p:to>
                                    </p:set>
                                    <p:animEffect transition="in" filter="dissolve">
                                      <p:cBhvr>
                                        <p:cTn id="47" dur="500"/>
                                        <p:tgtEl>
                                          <p:spTgt spid="356"/>
                                        </p:tgtEl>
                                      </p:cBhvr>
                                    </p:animEffect>
                                  </p:childTnLst>
                                </p:cTn>
                              </p:par>
                              <p:par>
                                <p:cTn id="48" presetID="10" presetClass="entr" presetSubtype="0" fill="hold" nodeType="withEffect">
                                  <p:stCondLst>
                                    <p:cond delay="300"/>
                                  </p:stCondLst>
                                  <p:childTnLst>
                                    <p:set>
                                      <p:cBhvr>
                                        <p:cTn id="49" dur="1" fill="hold">
                                          <p:stCondLst>
                                            <p:cond delay="0"/>
                                          </p:stCondLst>
                                        </p:cTn>
                                        <p:tgtEl>
                                          <p:spTgt spid="598"/>
                                        </p:tgtEl>
                                        <p:attrNameLst>
                                          <p:attrName>style.visibility</p:attrName>
                                        </p:attrNameLst>
                                      </p:cBhvr>
                                      <p:to>
                                        <p:strVal val="visible"/>
                                      </p:to>
                                    </p:set>
                                    <p:animEffect transition="in" filter="fade">
                                      <p:cBhvr>
                                        <p:cTn id="50" dur="300"/>
                                        <p:tgtEl>
                                          <p:spTgt spid="598"/>
                                        </p:tgtEl>
                                      </p:cBhvr>
                                    </p:animEffect>
                                  </p:childTnLst>
                                </p:cTn>
                              </p:par>
                              <p:par>
                                <p:cTn id="51" presetID="9" presetClass="entr" presetSubtype="0" fill="hold" grpId="0" nodeType="withEffect">
                                  <p:stCondLst>
                                    <p:cond delay="600"/>
                                  </p:stCondLst>
                                  <p:childTnLst>
                                    <p:set>
                                      <p:cBhvr>
                                        <p:cTn id="52" dur="1" fill="hold">
                                          <p:stCondLst>
                                            <p:cond delay="0"/>
                                          </p:stCondLst>
                                        </p:cTn>
                                        <p:tgtEl>
                                          <p:spTgt spid="354"/>
                                        </p:tgtEl>
                                        <p:attrNameLst>
                                          <p:attrName>style.visibility</p:attrName>
                                        </p:attrNameLst>
                                      </p:cBhvr>
                                      <p:to>
                                        <p:strVal val="visible"/>
                                      </p:to>
                                    </p:set>
                                    <p:animEffect transition="in" filter="dissolve">
                                      <p:cBhvr>
                                        <p:cTn id="53" dur="500"/>
                                        <p:tgtEl>
                                          <p:spTgt spid="354"/>
                                        </p:tgtEl>
                                      </p:cBhvr>
                                    </p:animEffect>
                                  </p:childTnLst>
                                </p:cTn>
                              </p:par>
                              <p:par>
                                <p:cTn id="54" presetID="10" presetClass="entr" presetSubtype="0" fill="hold" nodeType="withEffect">
                                  <p:stCondLst>
                                    <p:cond delay="600"/>
                                  </p:stCondLst>
                                  <p:childTnLst>
                                    <p:set>
                                      <p:cBhvr>
                                        <p:cTn id="55" dur="1" fill="hold">
                                          <p:stCondLst>
                                            <p:cond delay="0"/>
                                          </p:stCondLst>
                                        </p:cTn>
                                        <p:tgtEl>
                                          <p:spTgt spid="602"/>
                                        </p:tgtEl>
                                        <p:attrNameLst>
                                          <p:attrName>style.visibility</p:attrName>
                                        </p:attrNameLst>
                                      </p:cBhvr>
                                      <p:to>
                                        <p:strVal val="visible"/>
                                      </p:to>
                                    </p:set>
                                    <p:animEffect transition="in" filter="fade">
                                      <p:cBhvr>
                                        <p:cTn id="56" dur="300"/>
                                        <p:tgtEl>
                                          <p:spTgt spid="602"/>
                                        </p:tgtEl>
                                      </p:cBhvr>
                                    </p:animEffect>
                                  </p:childTnLst>
                                </p:cTn>
                              </p:par>
                              <p:par>
                                <p:cTn id="57" presetID="9" presetClass="entr" presetSubtype="0" fill="hold" grpId="0" nodeType="withEffect">
                                  <p:stCondLst>
                                    <p:cond delay="900"/>
                                  </p:stCondLst>
                                  <p:childTnLst>
                                    <p:set>
                                      <p:cBhvr>
                                        <p:cTn id="58" dur="1" fill="hold">
                                          <p:stCondLst>
                                            <p:cond delay="0"/>
                                          </p:stCondLst>
                                        </p:cTn>
                                        <p:tgtEl>
                                          <p:spTgt spid="359"/>
                                        </p:tgtEl>
                                        <p:attrNameLst>
                                          <p:attrName>style.visibility</p:attrName>
                                        </p:attrNameLst>
                                      </p:cBhvr>
                                      <p:to>
                                        <p:strVal val="visible"/>
                                      </p:to>
                                    </p:set>
                                    <p:animEffect transition="in" filter="dissolve">
                                      <p:cBhvr>
                                        <p:cTn id="59" dur="500"/>
                                        <p:tgtEl>
                                          <p:spTgt spid="359"/>
                                        </p:tgtEl>
                                      </p:cBhvr>
                                    </p:animEffect>
                                  </p:childTnLst>
                                </p:cTn>
                              </p:par>
                              <p:par>
                                <p:cTn id="60" presetID="10" presetClass="entr" presetSubtype="0" fill="hold" nodeType="withEffect">
                                  <p:stCondLst>
                                    <p:cond delay="900"/>
                                  </p:stCondLst>
                                  <p:childTnLst>
                                    <p:set>
                                      <p:cBhvr>
                                        <p:cTn id="61" dur="1" fill="hold">
                                          <p:stCondLst>
                                            <p:cond delay="0"/>
                                          </p:stCondLst>
                                        </p:cTn>
                                        <p:tgtEl>
                                          <p:spTgt spid="601"/>
                                        </p:tgtEl>
                                        <p:attrNameLst>
                                          <p:attrName>style.visibility</p:attrName>
                                        </p:attrNameLst>
                                      </p:cBhvr>
                                      <p:to>
                                        <p:strVal val="visible"/>
                                      </p:to>
                                    </p:set>
                                    <p:animEffect transition="in" filter="fade">
                                      <p:cBhvr>
                                        <p:cTn id="62" dur="300"/>
                                        <p:tgtEl>
                                          <p:spTgt spid="601"/>
                                        </p:tgtEl>
                                      </p:cBhvr>
                                    </p:animEffect>
                                  </p:childTnLst>
                                </p:cTn>
                              </p:par>
                              <p:par>
                                <p:cTn id="63" presetID="9" presetClass="entr" presetSubtype="0" fill="hold" grpId="0" nodeType="withEffect">
                                  <p:stCondLst>
                                    <p:cond delay="1200"/>
                                  </p:stCondLst>
                                  <p:childTnLst>
                                    <p:set>
                                      <p:cBhvr>
                                        <p:cTn id="64" dur="1" fill="hold">
                                          <p:stCondLst>
                                            <p:cond delay="0"/>
                                          </p:stCondLst>
                                        </p:cTn>
                                        <p:tgtEl>
                                          <p:spTgt spid="357"/>
                                        </p:tgtEl>
                                        <p:attrNameLst>
                                          <p:attrName>style.visibility</p:attrName>
                                        </p:attrNameLst>
                                      </p:cBhvr>
                                      <p:to>
                                        <p:strVal val="visible"/>
                                      </p:to>
                                    </p:set>
                                    <p:animEffect transition="in" filter="dissolve">
                                      <p:cBhvr>
                                        <p:cTn id="65" dur="500"/>
                                        <p:tgtEl>
                                          <p:spTgt spid="357"/>
                                        </p:tgtEl>
                                      </p:cBhvr>
                                    </p:animEffect>
                                  </p:childTnLst>
                                </p:cTn>
                              </p:par>
                              <p:par>
                                <p:cTn id="66" presetID="10" presetClass="entr" presetSubtype="0" fill="hold" nodeType="withEffect">
                                  <p:stCondLst>
                                    <p:cond delay="1200"/>
                                  </p:stCondLst>
                                  <p:childTnLst>
                                    <p:set>
                                      <p:cBhvr>
                                        <p:cTn id="67" dur="1" fill="hold">
                                          <p:stCondLst>
                                            <p:cond delay="0"/>
                                          </p:stCondLst>
                                        </p:cTn>
                                        <p:tgtEl>
                                          <p:spTgt spid="599"/>
                                        </p:tgtEl>
                                        <p:attrNameLst>
                                          <p:attrName>style.visibility</p:attrName>
                                        </p:attrNameLst>
                                      </p:cBhvr>
                                      <p:to>
                                        <p:strVal val="visible"/>
                                      </p:to>
                                    </p:set>
                                    <p:animEffect transition="in" filter="fade">
                                      <p:cBhvr>
                                        <p:cTn id="68" dur="300"/>
                                        <p:tgtEl>
                                          <p:spTgt spid="599"/>
                                        </p:tgtEl>
                                      </p:cBhvr>
                                    </p:animEffect>
                                  </p:childTnLst>
                                </p:cTn>
                              </p:par>
                              <p:par>
                                <p:cTn id="69" presetID="9" presetClass="entr" presetSubtype="0" fill="hold" grpId="0" nodeType="withEffect">
                                  <p:stCondLst>
                                    <p:cond delay="1500"/>
                                  </p:stCondLst>
                                  <p:childTnLst>
                                    <p:set>
                                      <p:cBhvr>
                                        <p:cTn id="70" dur="1" fill="hold">
                                          <p:stCondLst>
                                            <p:cond delay="0"/>
                                          </p:stCondLst>
                                        </p:cTn>
                                        <p:tgtEl>
                                          <p:spTgt spid="358"/>
                                        </p:tgtEl>
                                        <p:attrNameLst>
                                          <p:attrName>style.visibility</p:attrName>
                                        </p:attrNameLst>
                                      </p:cBhvr>
                                      <p:to>
                                        <p:strVal val="visible"/>
                                      </p:to>
                                    </p:set>
                                    <p:animEffect transition="in" filter="dissolve">
                                      <p:cBhvr>
                                        <p:cTn id="71" dur="500"/>
                                        <p:tgtEl>
                                          <p:spTgt spid="358"/>
                                        </p:tgtEl>
                                      </p:cBhvr>
                                    </p:animEffect>
                                  </p:childTnLst>
                                </p:cTn>
                              </p:par>
                              <p:par>
                                <p:cTn id="72" presetID="10" presetClass="entr" presetSubtype="0" fill="hold" nodeType="withEffect">
                                  <p:stCondLst>
                                    <p:cond delay="1500"/>
                                  </p:stCondLst>
                                  <p:childTnLst>
                                    <p:set>
                                      <p:cBhvr>
                                        <p:cTn id="73" dur="1" fill="hold">
                                          <p:stCondLst>
                                            <p:cond delay="0"/>
                                          </p:stCondLst>
                                        </p:cTn>
                                        <p:tgtEl>
                                          <p:spTgt spid="597"/>
                                        </p:tgtEl>
                                        <p:attrNameLst>
                                          <p:attrName>style.visibility</p:attrName>
                                        </p:attrNameLst>
                                      </p:cBhvr>
                                      <p:to>
                                        <p:strVal val="visible"/>
                                      </p:to>
                                    </p:set>
                                    <p:animEffect transition="in" filter="fade">
                                      <p:cBhvr>
                                        <p:cTn id="74" dur="300"/>
                                        <p:tgtEl>
                                          <p:spTgt spid="597"/>
                                        </p:tgtEl>
                                      </p:cBhvr>
                                    </p:animEffect>
                                  </p:childTnLst>
                                </p:cTn>
                              </p:par>
                              <p:par>
                                <p:cTn id="75" presetID="14" presetClass="entr" presetSubtype="10" fill="hold" grpId="0" nodeType="withEffect">
                                  <p:stCondLst>
                                    <p:cond delay="1800"/>
                                  </p:stCondLst>
                                  <p:childTnLst>
                                    <p:set>
                                      <p:cBhvr>
                                        <p:cTn id="76" dur="1" fill="hold">
                                          <p:stCondLst>
                                            <p:cond delay="0"/>
                                          </p:stCondLst>
                                        </p:cTn>
                                        <p:tgtEl>
                                          <p:spTgt spid="360"/>
                                        </p:tgtEl>
                                        <p:attrNameLst>
                                          <p:attrName>style.visibility</p:attrName>
                                        </p:attrNameLst>
                                      </p:cBhvr>
                                      <p:to>
                                        <p:strVal val="visible"/>
                                      </p:to>
                                    </p:set>
                                    <p:animEffect transition="in" filter="randombar(horizontal)">
                                      <p:cBhvr>
                                        <p:cTn id="77" dur="500"/>
                                        <p:tgtEl>
                                          <p:spTgt spid="360"/>
                                        </p:tgtEl>
                                      </p:cBhvr>
                                    </p:animEffect>
                                  </p:childTnLst>
                                </p:cTn>
                              </p:par>
                              <p:par>
                                <p:cTn id="78" presetID="10" presetClass="entr" presetSubtype="0" fill="hold" nodeType="withEffect">
                                  <p:stCondLst>
                                    <p:cond delay="1800"/>
                                  </p:stCondLst>
                                  <p:childTnLst>
                                    <p:set>
                                      <p:cBhvr>
                                        <p:cTn id="79" dur="1" fill="hold">
                                          <p:stCondLst>
                                            <p:cond delay="0"/>
                                          </p:stCondLst>
                                        </p:cTn>
                                        <p:tgtEl>
                                          <p:spTgt spid="603"/>
                                        </p:tgtEl>
                                        <p:attrNameLst>
                                          <p:attrName>style.visibility</p:attrName>
                                        </p:attrNameLst>
                                      </p:cBhvr>
                                      <p:to>
                                        <p:strVal val="visible"/>
                                      </p:to>
                                    </p:set>
                                    <p:animEffect transition="in" filter="fade">
                                      <p:cBhvr>
                                        <p:cTn id="80" dur="300"/>
                                        <p:tgtEl>
                                          <p:spTgt spid="603"/>
                                        </p:tgtEl>
                                      </p:cBhvr>
                                    </p:animEffect>
                                  </p:childTnLst>
                                </p:cTn>
                              </p:par>
                            </p:childTnLst>
                          </p:cTn>
                        </p:par>
                        <p:par>
                          <p:cTn id="81" fill="hold">
                            <p:stCondLst>
                              <p:cond delay="3550"/>
                            </p:stCondLst>
                            <p:childTnLst>
                              <p:par>
                                <p:cTn id="82" presetID="12" presetClass="entr" presetSubtype="4"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additive="base">
                                        <p:cTn id="84" dur="500"/>
                                        <p:tgtEl>
                                          <p:spTgt spid="3"/>
                                        </p:tgtEl>
                                        <p:attrNameLst>
                                          <p:attrName>ppt_y</p:attrName>
                                        </p:attrNameLst>
                                      </p:cBhvr>
                                      <p:tavLst>
                                        <p:tav tm="0">
                                          <p:val>
                                            <p:strVal val="#ppt_y+#ppt_h*1.125000"/>
                                          </p:val>
                                        </p:tav>
                                        <p:tav tm="100000">
                                          <p:val>
                                            <p:strVal val="#ppt_y"/>
                                          </p:val>
                                        </p:tav>
                                      </p:tavLst>
                                    </p:anim>
                                    <p:animEffect transition="in" filter="wipe(up)">
                                      <p:cBhvr>
                                        <p:cTn id="85" dur="500"/>
                                        <p:tgtEl>
                                          <p:spTgt spid="3"/>
                                        </p:tgtEl>
                                      </p:cBhvr>
                                    </p:animEffect>
                                  </p:childTnLst>
                                </p:cTn>
                              </p:par>
                            </p:childTnLst>
                          </p:cTn>
                        </p:par>
                        <p:par>
                          <p:cTn id="86" fill="hold">
                            <p:stCondLst>
                              <p:cond delay="4050"/>
                            </p:stCondLst>
                            <p:childTnLst>
                              <p:par>
                                <p:cTn id="87" presetID="12" presetClass="entr" presetSubtype="4"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p:tgtEl>
                                          <p:spTgt spid="4"/>
                                        </p:tgtEl>
                                        <p:attrNameLst>
                                          <p:attrName>ppt_y</p:attrName>
                                        </p:attrNameLst>
                                      </p:cBhvr>
                                      <p:tavLst>
                                        <p:tav tm="0">
                                          <p:val>
                                            <p:strVal val="#ppt_y+#ppt_h*1.125000"/>
                                          </p:val>
                                        </p:tav>
                                        <p:tav tm="100000">
                                          <p:val>
                                            <p:strVal val="#ppt_y"/>
                                          </p:val>
                                        </p:tav>
                                      </p:tavLst>
                                    </p:anim>
                                    <p:animEffect transition="in" filter="wipe(up)">
                                      <p:cBhvr>
                                        <p:cTn id="9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a:spLocks noChangeAspect="1"/>
          </p:cNvSpPr>
          <p:nvPr/>
        </p:nvSpPr>
        <p:spPr>
          <a:xfrm>
            <a:off x="764137" y="3511301"/>
            <a:ext cx="1636718" cy="1720461"/>
          </a:xfrm>
          <a:prstGeom prst="roundRect">
            <a:avLst>
              <a:gd name="adj" fmla="val 12389"/>
            </a:avLst>
          </a:prstGeom>
          <a:solidFill>
            <a:schemeClr val="bg1">
              <a:alpha val="6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615" name="Shape 615"/>
          <p:cNvGrpSpPr>
            <a:grpSpLocks noChangeAspect="1"/>
          </p:cNvGrpSpPr>
          <p:nvPr/>
        </p:nvGrpSpPr>
        <p:grpSpPr>
          <a:xfrm>
            <a:off x="1219920" y="3030559"/>
            <a:ext cx="602715" cy="811971"/>
            <a:chOff x="4130411" y="3403815"/>
            <a:chExt cx="802213" cy="1080734"/>
          </a:xfrm>
        </p:grpSpPr>
        <p:sp>
          <p:nvSpPr>
            <p:cNvPr id="616" name="Shape 616"/>
            <p:cNvSpPr/>
            <p:nvPr/>
          </p:nvSpPr>
          <p:spPr>
            <a:xfrm>
              <a:off x="4130411" y="3403815"/>
              <a:ext cx="802213" cy="1080734"/>
            </a:xfrm>
            <a:prstGeom prst="roundRect">
              <a:avLst>
                <a:gd name="adj" fmla="val 16667"/>
              </a:avLst>
            </a:prstGeom>
            <a:solidFill>
              <a:schemeClr val="lt1"/>
            </a:solidFill>
            <a:ln w="12700" cap="flat" cmpd="sng">
              <a:solidFill>
                <a:schemeClr val="bg1">
                  <a:lumMod val="65000"/>
                </a:schemeClr>
              </a:solidFill>
              <a:prstDash val="lgDash"/>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pic>
          <p:nvPicPr>
            <p:cNvPr id="617" name="Shape 617" descr="https://cdnd.icons8.com/wp-content/uploads/2015/06/NFC-Logo-1.png"/>
            <p:cNvPicPr preferRelativeResize="0"/>
            <p:nvPr/>
          </p:nvPicPr>
          <p:blipFill rotWithShape="1">
            <a:blip r:embed="rId3">
              <a:alphaModFix/>
            </a:blip>
            <a:srcRect/>
            <a:stretch/>
          </p:blipFill>
          <p:spPr>
            <a:xfrm>
              <a:off x="4240524" y="3551974"/>
              <a:ext cx="613800" cy="709800"/>
            </a:xfrm>
            <a:prstGeom prst="rect">
              <a:avLst/>
            </a:prstGeom>
            <a:noFill/>
            <a:ln>
              <a:noFill/>
            </a:ln>
          </p:spPr>
        </p:pic>
      </p:grpSp>
      <p:grpSp>
        <p:nvGrpSpPr>
          <p:cNvPr id="618" name="Shape 618"/>
          <p:cNvGrpSpPr>
            <a:grpSpLocks noChangeAspect="1"/>
          </p:cNvGrpSpPr>
          <p:nvPr/>
        </p:nvGrpSpPr>
        <p:grpSpPr>
          <a:xfrm>
            <a:off x="10311854" y="3742836"/>
            <a:ext cx="1204779" cy="1553069"/>
            <a:chOff x="7098345" y="2701306"/>
            <a:chExt cx="1603561" cy="2067135"/>
          </a:xfrm>
          <a:solidFill>
            <a:schemeClr val="bg1"/>
          </a:solidFill>
        </p:grpSpPr>
        <p:sp>
          <p:nvSpPr>
            <p:cNvPr id="619" name="Shape 619"/>
            <p:cNvSpPr/>
            <p:nvPr/>
          </p:nvSpPr>
          <p:spPr>
            <a:xfrm>
              <a:off x="7098345" y="2701306"/>
              <a:ext cx="1603561" cy="2067135"/>
            </a:xfrm>
            <a:prstGeom prst="roundRect">
              <a:avLst>
                <a:gd name="adj" fmla="val 12389"/>
              </a:avLst>
            </a:prstGeom>
            <a:solidFill>
              <a:schemeClr val="bg1">
                <a:alpha val="6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620" name="Shape 620"/>
            <p:cNvGrpSpPr/>
            <p:nvPr/>
          </p:nvGrpSpPr>
          <p:grpSpPr>
            <a:xfrm>
              <a:off x="7481697" y="3182703"/>
              <a:ext cx="809852" cy="1118514"/>
              <a:chOff x="9501756" y="1751630"/>
              <a:chExt cx="921953" cy="1183481"/>
            </a:xfrm>
            <a:grpFill/>
          </p:grpSpPr>
          <p:sp>
            <p:nvSpPr>
              <p:cNvPr id="621" name="Shape 621"/>
              <p:cNvSpPr/>
              <p:nvPr/>
            </p:nvSpPr>
            <p:spPr>
              <a:xfrm>
                <a:off x="9501756" y="2342444"/>
                <a:ext cx="921953" cy="592667"/>
              </a:xfrm>
              <a:prstGeom prst="rect">
                <a:avLst/>
              </a:prstGeom>
              <a:solidFill>
                <a:schemeClr val="bg1">
                  <a:lumMod val="7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22" name="Shape 622"/>
              <p:cNvSpPr/>
              <p:nvPr/>
            </p:nvSpPr>
            <p:spPr>
              <a:xfrm>
                <a:off x="9501756" y="1947333"/>
                <a:ext cx="921953" cy="356387"/>
              </a:xfrm>
              <a:custGeom>
                <a:avLst/>
                <a:gdLst/>
                <a:ahLst/>
                <a:cxnLst/>
                <a:rect l="0" t="0" r="0" b="0"/>
                <a:pathLst>
                  <a:path w="120000" h="120000" extrusionOk="0">
                    <a:moveTo>
                      <a:pt x="35020" y="35020"/>
                    </a:moveTo>
                    <a:lnTo>
                      <a:pt x="35020" y="84979"/>
                    </a:lnTo>
                    <a:lnTo>
                      <a:pt x="84979" y="84979"/>
                    </a:lnTo>
                    <a:lnTo>
                      <a:pt x="84979" y="35020"/>
                    </a:lnTo>
                    <a:close/>
                    <a:moveTo>
                      <a:pt x="0" y="0"/>
                    </a:moveTo>
                    <a:lnTo>
                      <a:pt x="120000" y="0"/>
                    </a:lnTo>
                    <a:lnTo>
                      <a:pt x="120000" y="120000"/>
                    </a:lnTo>
                    <a:lnTo>
                      <a:pt x="0" y="120000"/>
                    </a:lnTo>
                    <a:close/>
                  </a:path>
                </a:pathLst>
              </a:custGeom>
              <a:solidFill>
                <a:schemeClr val="bg1">
                  <a:lumMod val="7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23" name="Shape 623"/>
              <p:cNvSpPr/>
              <p:nvPr/>
            </p:nvSpPr>
            <p:spPr>
              <a:xfrm>
                <a:off x="9501756" y="1766001"/>
                <a:ext cx="517423" cy="149169"/>
              </a:xfrm>
              <a:prstGeom prst="rect">
                <a:avLst/>
              </a:prstGeom>
              <a:solidFill>
                <a:schemeClr val="bg1">
                  <a:lumMod val="7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24" name="Shape 624"/>
              <p:cNvSpPr/>
              <p:nvPr/>
            </p:nvSpPr>
            <p:spPr>
              <a:xfrm rot="-900000">
                <a:off x="10041513" y="1798361"/>
                <a:ext cx="371117" cy="76015"/>
              </a:xfrm>
              <a:prstGeom prst="rect">
                <a:avLst/>
              </a:prstGeom>
              <a:solidFill>
                <a:schemeClr val="bg1">
                  <a:lumMod val="75000"/>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sp>
        <p:nvSpPr>
          <p:cNvPr id="625" name="Shape 625"/>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200" b="0" i="0" u="none" strike="noStrike" cap="none">
                <a:solidFill>
                  <a:srgbClr val="00C425"/>
                </a:solidFill>
                <a:latin typeface="Arial"/>
                <a:ea typeface="Arial"/>
                <a:cs typeface="Arial"/>
                <a:sym typeface="Arial"/>
              </a:rPr>
              <a:t>Movilidad</a:t>
            </a:r>
            <a:endParaRPr sz="3200" b="0" i="0" u="none" strike="noStrike" cap="none">
              <a:solidFill>
                <a:schemeClr val="accent2"/>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xmlns="" id="{701DB22F-6B0D-B94C-8CD6-1E4CC6DBCC8C}"/>
              </a:ext>
            </a:extLst>
          </p:cNvPr>
          <p:cNvSpPr>
            <a:spLocks noGrp="1"/>
          </p:cNvSpPr>
          <p:nvPr>
            <p:ph sz="quarter" idx="17"/>
          </p:nvPr>
        </p:nvSpPr>
        <p:spPr/>
        <p:txBody>
          <a:bodyPr/>
          <a:lstStyle/>
          <a:p>
            <a:r>
              <a:rPr lang="en-US" dirty="0"/>
              <a:t>Lexmark hace que la</a:t>
            </a:r>
            <a:r>
              <a:rPr lang="en-US" dirty="0">
                <a:solidFill>
                  <a:schemeClr val="dk2"/>
                </a:solidFill>
                <a:ea typeface="Arial"/>
                <a:cs typeface="Arial"/>
                <a:sym typeface="Arial"/>
              </a:rPr>
              <a:t> impresión móvil sea más transparente, simple y segura</a:t>
            </a:r>
          </a:p>
          <a:p>
            <a:endParaRPr lang="en-US" dirty="0"/>
          </a:p>
        </p:txBody>
      </p:sp>
      <p:sp>
        <p:nvSpPr>
          <p:cNvPr id="627" name="Shape 627"/>
          <p:cNvSpPr txBox="1">
            <a:spLocks noGrp="1"/>
          </p:cNvSpPr>
          <p:nvPr>
            <p:ph type="sldNum" sz="quarter" idx="18"/>
          </p:nvPr>
        </p:nvSpPr>
        <p:spPr>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22</a:t>
            </a:fld>
            <a:endParaRPr sz="800">
              <a:solidFill>
                <a:schemeClr val="dk2"/>
              </a:solidFill>
              <a:latin typeface="Arial"/>
              <a:ea typeface="Arial"/>
              <a:cs typeface="Arial"/>
              <a:sym typeface="Arial"/>
            </a:endParaRPr>
          </a:p>
        </p:txBody>
      </p:sp>
      <p:sp>
        <p:nvSpPr>
          <p:cNvPr id="628" name="Shape 628"/>
          <p:cNvSpPr txBox="1">
            <a:spLocks noGrp="1"/>
          </p:cNvSpPr>
          <p:nvPr>
            <p:ph type="ftr" sz="quarter" idx="19"/>
          </p:nvPr>
        </p:nvSpPr>
        <p:spPr>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grpSp>
        <p:nvGrpSpPr>
          <p:cNvPr id="629" name="Shape 629"/>
          <p:cNvGrpSpPr>
            <a:grpSpLocks noChangeAspect="1"/>
          </p:cNvGrpSpPr>
          <p:nvPr/>
        </p:nvGrpSpPr>
        <p:grpSpPr>
          <a:xfrm>
            <a:off x="764141" y="3635995"/>
            <a:ext cx="1636715" cy="1720461"/>
            <a:chOff x="338587" y="2566761"/>
            <a:chExt cx="2178467" cy="2289934"/>
          </a:xfrm>
          <a:solidFill>
            <a:schemeClr val="bg1"/>
          </a:solidFill>
        </p:grpSpPr>
        <p:sp>
          <p:nvSpPr>
            <p:cNvPr id="630" name="Shape 630"/>
            <p:cNvSpPr/>
            <p:nvPr/>
          </p:nvSpPr>
          <p:spPr>
            <a:xfrm>
              <a:off x="338587" y="2566761"/>
              <a:ext cx="2178467" cy="2289934"/>
            </a:xfrm>
            <a:prstGeom prst="roundRect">
              <a:avLst>
                <a:gd name="adj" fmla="val 12389"/>
              </a:avLst>
            </a:prstGeom>
            <a:solidFill>
              <a:schemeClr val="bg1">
                <a:alpha val="65000"/>
              </a:schemeClr>
            </a:solidFill>
            <a:ln w="15875"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631" name="Shape 631"/>
            <p:cNvSpPr/>
            <p:nvPr/>
          </p:nvSpPr>
          <p:spPr>
            <a:xfrm>
              <a:off x="1609222" y="3660084"/>
              <a:ext cx="593263" cy="988771"/>
            </a:xfrm>
            <a:custGeom>
              <a:avLst/>
              <a:gdLst/>
              <a:ahLst/>
              <a:cxnLst/>
              <a:rect l="0" t="0" r="0" b="0"/>
              <a:pathLst>
                <a:path w="120000" h="120000" extrusionOk="0">
                  <a:moveTo>
                    <a:pt x="114094" y="102883"/>
                  </a:moveTo>
                  <a:lnTo>
                    <a:pt x="7466" y="102883"/>
                  </a:lnTo>
                  <a:lnTo>
                    <a:pt x="7466" y="17611"/>
                  </a:lnTo>
                  <a:lnTo>
                    <a:pt x="114094" y="17611"/>
                  </a:lnTo>
                  <a:cubicBezTo>
                    <a:pt x="114094" y="17611"/>
                    <a:pt x="114094" y="102883"/>
                    <a:pt x="114094" y="102883"/>
                  </a:cubicBezTo>
                  <a:close/>
                  <a:moveTo>
                    <a:pt x="60783" y="116338"/>
                  </a:moveTo>
                  <a:cubicBezTo>
                    <a:pt x="55788" y="116338"/>
                    <a:pt x="51750" y="113911"/>
                    <a:pt x="51750" y="110927"/>
                  </a:cubicBezTo>
                  <a:cubicBezTo>
                    <a:pt x="51750" y="107933"/>
                    <a:pt x="55788" y="105511"/>
                    <a:pt x="60783" y="105511"/>
                  </a:cubicBezTo>
                  <a:cubicBezTo>
                    <a:pt x="65761" y="105511"/>
                    <a:pt x="69816" y="107933"/>
                    <a:pt x="69816" y="110927"/>
                  </a:cubicBezTo>
                  <a:cubicBezTo>
                    <a:pt x="69816" y="113911"/>
                    <a:pt x="65761" y="116338"/>
                    <a:pt x="60783" y="116338"/>
                  </a:cubicBezTo>
                  <a:close/>
                  <a:moveTo>
                    <a:pt x="53255" y="10216"/>
                  </a:moveTo>
                  <a:lnTo>
                    <a:pt x="68294" y="10216"/>
                  </a:lnTo>
                  <a:cubicBezTo>
                    <a:pt x="69100" y="10216"/>
                    <a:pt x="69727" y="10600"/>
                    <a:pt x="69727" y="11072"/>
                  </a:cubicBezTo>
                  <a:cubicBezTo>
                    <a:pt x="69727" y="11544"/>
                    <a:pt x="69100" y="11933"/>
                    <a:pt x="68294" y="11933"/>
                  </a:cubicBezTo>
                  <a:lnTo>
                    <a:pt x="53255" y="11933"/>
                  </a:lnTo>
                  <a:cubicBezTo>
                    <a:pt x="52477" y="11933"/>
                    <a:pt x="51822" y="11544"/>
                    <a:pt x="51822" y="11072"/>
                  </a:cubicBezTo>
                  <a:cubicBezTo>
                    <a:pt x="51822" y="10600"/>
                    <a:pt x="52477" y="10216"/>
                    <a:pt x="53255" y="10216"/>
                  </a:cubicBezTo>
                  <a:close/>
                  <a:moveTo>
                    <a:pt x="60783" y="6472"/>
                  </a:moveTo>
                  <a:cubicBezTo>
                    <a:pt x="61544" y="6472"/>
                    <a:pt x="62166" y="6838"/>
                    <a:pt x="62166" y="7294"/>
                  </a:cubicBezTo>
                  <a:cubicBezTo>
                    <a:pt x="62166" y="7755"/>
                    <a:pt x="61544" y="8127"/>
                    <a:pt x="60783" y="8127"/>
                  </a:cubicBezTo>
                  <a:cubicBezTo>
                    <a:pt x="60005" y="8127"/>
                    <a:pt x="59394" y="7755"/>
                    <a:pt x="59394" y="7294"/>
                  </a:cubicBezTo>
                  <a:cubicBezTo>
                    <a:pt x="59394" y="6838"/>
                    <a:pt x="60005" y="6472"/>
                    <a:pt x="60783" y="6472"/>
                  </a:cubicBezTo>
                  <a:close/>
                  <a:moveTo>
                    <a:pt x="102677" y="850"/>
                  </a:moveTo>
                  <a:cubicBezTo>
                    <a:pt x="102438" y="322"/>
                    <a:pt x="102122" y="0"/>
                    <a:pt x="101794" y="0"/>
                  </a:cubicBezTo>
                  <a:lnTo>
                    <a:pt x="78327" y="0"/>
                  </a:lnTo>
                  <a:cubicBezTo>
                    <a:pt x="78000" y="0"/>
                    <a:pt x="77705" y="311"/>
                    <a:pt x="77466" y="844"/>
                  </a:cubicBezTo>
                  <a:lnTo>
                    <a:pt x="19011" y="844"/>
                  </a:lnTo>
                  <a:cubicBezTo>
                    <a:pt x="9361" y="844"/>
                    <a:pt x="1550" y="5522"/>
                    <a:pt x="1550" y="11294"/>
                  </a:cubicBezTo>
                  <a:lnTo>
                    <a:pt x="1550" y="20127"/>
                  </a:lnTo>
                  <a:cubicBezTo>
                    <a:pt x="638" y="20194"/>
                    <a:pt x="0" y="20327"/>
                    <a:pt x="0" y="20477"/>
                  </a:cubicBezTo>
                  <a:lnTo>
                    <a:pt x="0" y="26677"/>
                  </a:lnTo>
                  <a:cubicBezTo>
                    <a:pt x="0" y="26827"/>
                    <a:pt x="638" y="26950"/>
                    <a:pt x="1550" y="27022"/>
                  </a:cubicBezTo>
                  <a:lnTo>
                    <a:pt x="1550" y="31227"/>
                  </a:lnTo>
                  <a:cubicBezTo>
                    <a:pt x="638" y="31294"/>
                    <a:pt x="0" y="31416"/>
                    <a:pt x="0" y="31577"/>
                  </a:cubicBezTo>
                  <a:lnTo>
                    <a:pt x="0" y="37772"/>
                  </a:lnTo>
                  <a:cubicBezTo>
                    <a:pt x="0" y="37922"/>
                    <a:pt x="638" y="38055"/>
                    <a:pt x="1550" y="38122"/>
                  </a:cubicBezTo>
                  <a:lnTo>
                    <a:pt x="1550" y="42327"/>
                  </a:lnTo>
                  <a:cubicBezTo>
                    <a:pt x="638" y="42394"/>
                    <a:pt x="0" y="42516"/>
                    <a:pt x="0" y="42672"/>
                  </a:cubicBezTo>
                  <a:lnTo>
                    <a:pt x="0" y="48866"/>
                  </a:lnTo>
                  <a:cubicBezTo>
                    <a:pt x="0" y="49022"/>
                    <a:pt x="638" y="49155"/>
                    <a:pt x="1550" y="49216"/>
                  </a:cubicBezTo>
                  <a:lnTo>
                    <a:pt x="1550" y="109544"/>
                  </a:lnTo>
                  <a:cubicBezTo>
                    <a:pt x="1550" y="115322"/>
                    <a:pt x="9361" y="120000"/>
                    <a:pt x="19011" y="120000"/>
                  </a:cubicBezTo>
                  <a:lnTo>
                    <a:pt x="102555" y="120000"/>
                  </a:lnTo>
                  <a:cubicBezTo>
                    <a:pt x="112200" y="120000"/>
                    <a:pt x="120000" y="115322"/>
                    <a:pt x="120000" y="109544"/>
                  </a:cubicBezTo>
                  <a:lnTo>
                    <a:pt x="120000" y="11294"/>
                  </a:lnTo>
                  <a:cubicBezTo>
                    <a:pt x="120000" y="5544"/>
                    <a:pt x="112261" y="894"/>
                    <a:pt x="102677" y="850"/>
                  </a:cubicBezTo>
                  <a:close/>
                </a:path>
              </a:pathLst>
            </a:custGeom>
            <a:solidFill>
              <a:schemeClr val="bg1">
                <a:lumMod val="75000"/>
              </a:scheme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632" name="Shape 632"/>
            <p:cNvSpPr/>
            <p:nvPr/>
          </p:nvSpPr>
          <p:spPr>
            <a:xfrm>
              <a:off x="727164" y="2892692"/>
              <a:ext cx="1126154" cy="1477785"/>
            </a:xfrm>
            <a:custGeom>
              <a:avLst/>
              <a:gdLst/>
              <a:ahLst/>
              <a:cxnLst/>
              <a:rect l="0" t="0" r="0" b="0"/>
              <a:pathLst>
                <a:path w="120000" h="120000" extrusionOk="0">
                  <a:moveTo>
                    <a:pt x="107150" y="108138"/>
                  </a:moveTo>
                  <a:lnTo>
                    <a:pt x="12122" y="108138"/>
                  </a:lnTo>
                  <a:lnTo>
                    <a:pt x="12122" y="11444"/>
                  </a:lnTo>
                  <a:lnTo>
                    <a:pt x="107150" y="11444"/>
                  </a:lnTo>
                  <a:cubicBezTo>
                    <a:pt x="107150" y="11444"/>
                    <a:pt x="107150" y="108138"/>
                    <a:pt x="107150" y="108138"/>
                  </a:cubicBezTo>
                  <a:close/>
                  <a:moveTo>
                    <a:pt x="64072" y="116022"/>
                  </a:moveTo>
                  <a:cubicBezTo>
                    <a:pt x="64072" y="116850"/>
                    <a:pt x="63194" y="117522"/>
                    <a:pt x="62105" y="117522"/>
                  </a:cubicBezTo>
                  <a:lnTo>
                    <a:pt x="58244" y="117522"/>
                  </a:lnTo>
                  <a:cubicBezTo>
                    <a:pt x="57172" y="117522"/>
                    <a:pt x="56288" y="116850"/>
                    <a:pt x="56288" y="116022"/>
                  </a:cubicBezTo>
                  <a:lnTo>
                    <a:pt x="56288" y="113088"/>
                  </a:lnTo>
                  <a:cubicBezTo>
                    <a:pt x="56288" y="112261"/>
                    <a:pt x="57172" y="111583"/>
                    <a:pt x="58244" y="111583"/>
                  </a:cubicBezTo>
                  <a:lnTo>
                    <a:pt x="62105" y="111583"/>
                  </a:lnTo>
                  <a:cubicBezTo>
                    <a:pt x="63194" y="111583"/>
                    <a:pt x="64072" y="112261"/>
                    <a:pt x="64072" y="113088"/>
                  </a:cubicBezTo>
                  <a:cubicBezTo>
                    <a:pt x="64072" y="113088"/>
                    <a:pt x="64072" y="116022"/>
                    <a:pt x="64072" y="116022"/>
                  </a:cubicBezTo>
                  <a:close/>
                  <a:moveTo>
                    <a:pt x="59911" y="5238"/>
                  </a:moveTo>
                  <a:cubicBezTo>
                    <a:pt x="60516" y="5238"/>
                    <a:pt x="60994" y="5611"/>
                    <a:pt x="60994" y="6066"/>
                  </a:cubicBezTo>
                  <a:cubicBezTo>
                    <a:pt x="60994" y="6527"/>
                    <a:pt x="60516" y="6894"/>
                    <a:pt x="59911" y="6894"/>
                  </a:cubicBezTo>
                  <a:cubicBezTo>
                    <a:pt x="59311" y="6894"/>
                    <a:pt x="58822" y="6527"/>
                    <a:pt x="58822" y="6066"/>
                  </a:cubicBezTo>
                  <a:cubicBezTo>
                    <a:pt x="58822" y="5611"/>
                    <a:pt x="59311" y="5238"/>
                    <a:pt x="59911" y="5238"/>
                  </a:cubicBezTo>
                  <a:close/>
                  <a:moveTo>
                    <a:pt x="114761" y="0"/>
                  </a:moveTo>
                  <a:lnTo>
                    <a:pt x="5238" y="0"/>
                  </a:lnTo>
                  <a:cubicBezTo>
                    <a:pt x="2350" y="0"/>
                    <a:pt x="0" y="1788"/>
                    <a:pt x="0" y="3994"/>
                  </a:cubicBezTo>
                  <a:lnTo>
                    <a:pt x="0" y="116005"/>
                  </a:lnTo>
                  <a:cubicBezTo>
                    <a:pt x="0" y="118211"/>
                    <a:pt x="2350" y="120000"/>
                    <a:pt x="5238" y="120000"/>
                  </a:cubicBezTo>
                  <a:lnTo>
                    <a:pt x="114761" y="120000"/>
                  </a:lnTo>
                  <a:cubicBezTo>
                    <a:pt x="117650" y="120000"/>
                    <a:pt x="120000" y="118211"/>
                    <a:pt x="120000" y="116005"/>
                  </a:cubicBezTo>
                  <a:lnTo>
                    <a:pt x="120000" y="3994"/>
                  </a:lnTo>
                  <a:cubicBezTo>
                    <a:pt x="120000" y="1788"/>
                    <a:pt x="117650" y="0"/>
                    <a:pt x="114761" y="0"/>
                  </a:cubicBezTo>
                  <a:close/>
                </a:path>
              </a:pathLst>
            </a:custGeom>
            <a:solidFill>
              <a:schemeClr val="bg1">
                <a:lumMod val="75000"/>
              </a:scheme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633" name="Shape 633"/>
          <p:cNvPicPr preferRelativeResize="0">
            <a:picLocks noChangeAspect="1"/>
          </p:cNvPicPr>
          <p:nvPr/>
        </p:nvPicPr>
        <p:blipFill>
          <a:blip r:embed="rId4">
            <a:duotone>
              <a:prstClr val="black"/>
              <a:schemeClr val="tx2">
                <a:tint val="45000"/>
                <a:satMod val="400000"/>
              </a:schemeClr>
            </a:duotone>
            <a:alphaModFix amt="65000"/>
          </a:blip>
          <a:stretch>
            <a:fillRect/>
          </a:stretch>
        </p:blipFill>
        <p:spPr>
          <a:xfrm>
            <a:off x="7177441" y="5548035"/>
            <a:ext cx="667919" cy="616541"/>
          </a:xfrm>
          <a:prstGeom prst="rect">
            <a:avLst/>
          </a:prstGeom>
        </p:spPr>
      </p:pic>
      <p:pic>
        <p:nvPicPr>
          <p:cNvPr id="634" name="Shape 634"/>
          <p:cNvPicPr preferRelativeResize="0">
            <a:picLocks noChangeAspect="1"/>
          </p:cNvPicPr>
          <p:nvPr/>
        </p:nvPicPr>
        <p:blipFill>
          <a:blip r:embed="rId5">
            <a:duotone>
              <a:prstClr val="black"/>
              <a:schemeClr val="tx2">
                <a:tint val="45000"/>
                <a:satMod val="400000"/>
              </a:schemeClr>
            </a:duotone>
            <a:alphaModFix amt="65000"/>
          </a:blip>
          <a:stretch>
            <a:fillRect/>
          </a:stretch>
        </p:blipFill>
        <p:spPr>
          <a:xfrm>
            <a:off x="4348438" y="5519003"/>
            <a:ext cx="674605" cy="674605"/>
          </a:xfrm>
          <a:prstGeom prst="rect">
            <a:avLst/>
          </a:prstGeom>
        </p:spPr>
      </p:pic>
      <p:pic>
        <p:nvPicPr>
          <p:cNvPr id="635" name="Shape 635"/>
          <p:cNvPicPr preferRelativeResize="0">
            <a:picLocks noChangeAspect="1"/>
          </p:cNvPicPr>
          <p:nvPr/>
        </p:nvPicPr>
        <p:blipFill>
          <a:blip r:embed="rId6">
            <a:alphaModFix amt="65000"/>
          </a:blip>
          <a:stretch>
            <a:fillRect/>
          </a:stretch>
        </p:blipFill>
        <p:spPr>
          <a:xfrm>
            <a:off x="6315174" y="5543648"/>
            <a:ext cx="566951" cy="625315"/>
          </a:xfrm>
          <a:prstGeom prst="rect">
            <a:avLst/>
          </a:prstGeom>
          <a:noFill/>
          <a:ln>
            <a:noFill/>
          </a:ln>
        </p:spPr>
      </p:pic>
      <p:pic>
        <p:nvPicPr>
          <p:cNvPr id="636" name="Shape 636"/>
          <p:cNvPicPr preferRelativeResize="0">
            <a:picLocks noChangeAspect="1"/>
          </p:cNvPicPr>
          <p:nvPr/>
        </p:nvPicPr>
        <p:blipFill>
          <a:blip r:embed="rId7">
            <a:duotone>
              <a:prstClr val="black"/>
              <a:schemeClr val="tx2">
                <a:tint val="45000"/>
                <a:satMod val="400000"/>
              </a:schemeClr>
            </a:duotone>
            <a:alphaModFix amt="65000"/>
          </a:blip>
          <a:stretch>
            <a:fillRect/>
          </a:stretch>
        </p:blipFill>
        <p:spPr>
          <a:xfrm>
            <a:off x="5318360" y="5505557"/>
            <a:ext cx="701497" cy="701497"/>
          </a:xfrm>
          <a:prstGeom prst="rect">
            <a:avLst/>
          </a:prstGeom>
        </p:spPr>
      </p:pic>
      <p:sp>
        <p:nvSpPr>
          <p:cNvPr id="637" name="Shape 637"/>
          <p:cNvSpPr txBox="1"/>
          <p:nvPr/>
        </p:nvSpPr>
        <p:spPr>
          <a:xfrm>
            <a:off x="6221341" y="2087526"/>
            <a:ext cx="1912200" cy="646316"/>
          </a:xfrm>
          <a:prstGeom prst="rect">
            <a:avLst/>
          </a:prstGeom>
          <a:noFill/>
          <a:ln>
            <a:noFill/>
          </a:ln>
        </p:spPr>
        <p:txBody>
          <a:bodyPr spcFirstLastPara="1" wrap="square" lIns="0" tIns="91440" rIns="91425" bIns="91425" anchor="t" anchorCtr="0">
            <a:spAutoFit/>
          </a:bodyPr>
          <a:lstStyle/>
          <a:p>
            <a:pPr marL="228600" marR="0" lvl="0" indent="0" algn="ctr" rtl="0">
              <a:lnSpc>
                <a:spcPts val="1800"/>
              </a:lnSpc>
              <a:spcBef>
                <a:spcPts val="0"/>
              </a:spcBef>
              <a:spcAft>
                <a:spcPts val="0"/>
              </a:spcAft>
              <a:buNone/>
            </a:pPr>
            <a:r>
              <a:rPr lang="en-US" sz="1800" b="1" dirty="0">
                <a:solidFill>
                  <a:schemeClr val="tx1">
                    <a:lumMod val="65000"/>
                    <a:lumOff val="35000"/>
                  </a:schemeClr>
                </a:solidFill>
                <a:latin typeface="Arial"/>
                <a:ea typeface="Arial"/>
                <a:cs typeface="Arial"/>
                <a:sym typeface="Arial"/>
              </a:rPr>
              <a:t>Impresión móvil</a:t>
            </a:r>
            <a:endParaRPr b="1" dirty="0">
              <a:solidFill>
                <a:schemeClr val="tx1">
                  <a:lumMod val="65000"/>
                  <a:lumOff val="35000"/>
                </a:schemeClr>
              </a:solidFill>
            </a:endParaRPr>
          </a:p>
        </p:txBody>
      </p:sp>
      <p:grpSp>
        <p:nvGrpSpPr>
          <p:cNvPr id="638" name="Shape 638"/>
          <p:cNvGrpSpPr/>
          <p:nvPr/>
        </p:nvGrpSpPr>
        <p:grpSpPr>
          <a:xfrm>
            <a:off x="2837479" y="1700060"/>
            <a:ext cx="421042" cy="305306"/>
            <a:chOff x="4127900" y="3327668"/>
            <a:chExt cx="560407" cy="406365"/>
          </a:xfrm>
        </p:grpSpPr>
        <p:sp>
          <p:nvSpPr>
            <p:cNvPr id="640" name="Shape 640"/>
            <p:cNvSpPr>
              <a:spLocks noChangeAspect="1"/>
            </p:cNvSpPr>
            <p:nvPr/>
          </p:nvSpPr>
          <p:spPr>
            <a:xfrm>
              <a:off x="4127900" y="3352373"/>
              <a:ext cx="381658" cy="381660"/>
            </a:xfrm>
            <a:prstGeom prst="roundRect">
              <a:avLst>
                <a:gd name="adj" fmla="val 0"/>
              </a:avLst>
            </a:prstGeom>
            <a:solidFill>
              <a:schemeClr val="bg1">
                <a:alpha val="65000"/>
              </a:schemeClr>
            </a:solidFill>
            <a:ln w="12700" cap="flat" cmpd="sng">
              <a:solidFill>
                <a:srgbClr val="7F7F7F">
                  <a:alpha val="51000"/>
                </a:srgb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39" name="Shape 639"/>
            <p:cNvSpPr/>
            <p:nvPr/>
          </p:nvSpPr>
          <p:spPr>
            <a:xfrm rot="18980467">
              <a:off x="4162362" y="3327668"/>
              <a:ext cx="525945" cy="234347"/>
            </a:xfrm>
            <a:prstGeom prst="corner">
              <a:avLst>
                <a:gd name="adj1" fmla="val 50000"/>
                <a:gd name="adj2" fmla="val 50000"/>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grpSp>
        <p:nvGrpSpPr>
          <p:cNvPr id="650" name="Shape 650"/>
          <p:cNvGrpSpPr>
            <a:grpSpLocks noChangeAspect="1"/>
          </p:cNvGrpSpPr>
          <p:nvPr/>
        </p:nvGrpSpPr>
        <p:grpSpPr>
          <a:xfrm>
            <a:off x="9505185" y="4231039"/>
            <a:ext cx="1053936" cy="1053936"/>
            <a:chOff x="6432274" y="3536117"/>
            <a:chExt cx="1275263" cy="1275263"/>
          </a:xfrm>
        </p:grpSpPr>
        <p:sp>
          <p:nvSpPr>
            <p:cNvPr id="651" name="Shape 651"/>
            <p:cNvSpPr/>
            <p:nvPr/>
          </p:nvSpPr>
          <p:spPr>
            <a:xfrm>
              <a:off x="6432274" y="3536117"/>
              <a:ext cx="1275263" cy="1275263"/>
            </a:xfrm>
            <a:prstGeom prst="ellipse">
              <a:avLst/>
            </a:prstGeom>
            <a:solidFill>
              <a:schemeClr val="lt1"/>
            </a:solidFill>
            <a:ln w="12700" cap="flat" cmpd="sng">
              <a:no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accent1"/>
                </a:solidFill>
                <a:latin typeface="Arial"/>
                <a:ea typeface="Arial"/>
                <a:cs typeface="Arial"/>
                <a:sym typeface="Arial"/>
              </a:endParaRPr>
            </a:p>
          </p:txBody>
        </p:sp>
        <p:grpSp>
          <p:nvGrpSpPr>
            <p:cNvPr id="652" name="Shape 652"/>
            <p:cNvGrpSpPr/>
            <p:nvPr/>
          </p:nvGrpSpPr>
          <p:grpSpPr>
            <a:xfrm>
              <a:off x="6498736" y="3592751"/>
              <a:ext cx="1161991" cy="1161991"/>
              <a:chOff x="-2096260" y="2474240"/>
              <a:chExt cx="1550351" cy="1550351"/>
            </a:xfrm>
          </p:grpSpPr>
          <p:sp>
            <p:nvSpPr>
              <p:cNvPr id="653" name="Shape 653"/>
              <p:cNvSpPr/>
              <p:nvPr/>
            </p:nvSpPr>
            <p:spPr>
              <a:xfrm>
                <a:off x="-2096260" y="2474240"/>
                <a:ext cx="1550351" cy="1550351"/>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54" name="Shape 654"/>
              <p:cNvSpPr/>
              <p:nvPr/>
            </p:nvSpPr>
            <p:spPr>
              <a:xfrm>
                <a:off x="-1692006" y="3360449"/>
                <a:ext cx="731520" cy="411537"/>
              </a:xfrm>
              <a:custGeom>
                <a:avLst/>
                <a:gdLst/>
                <a:ahLst/>
                <a:cxnLst/>
                <a:rect l="0" t="0" r="0" b="0"/>
                <a:pathLst>
                  <a:path w="120000" h="120000" extrusionOk="0">
                    <a:moveTo>
                      <a:pt x="88668" y="42486"/>
                    </a:moveTo>
                    <a:lnTo>
                      <a:pt x="88668" y="63311"/>
                    </a:lnTo>
                    <a:lnTo>
                      <a:pt x="105468" y="63311"/>
                    </a:lnTo>
                    <a:lnTo>
                      <a:pt x="105468" y="42486"/>
                    </a:lnTo>
                    <a:close/>
                    <a:moveTo>
                      <a:pt x="18543" y="42486"/>
                    </a:moveTo>
                    <a:lnTo>
                      <a:pt x="18543" y="63311"/>
                    </a:lnTo>
                    <a:lnTo>
                      <a:pt x="76253" y="63311"/>
                    </a:lnTo>
                    <a:lnTo>
                      <a:pt x="76253" y="42486"/>
                    </a:lnTo>
                    <a:close/>
                    <a:moveTo>
                      <a:pt x="0" y="0"/>
                    </a:moveTo>
                    <a:lnTo>
                      <a:pt x="18543" y="0"/>
                    </a:lnTo>
                    <a:lnTo>
                      <a:pt x="18543" y="14340"/>
                    </a:lnTo>
                    <a:lnTo>
                      <a:pt x="76253" y="14340"/>
                    </a:lnTo>
                    <a:lnTo>
                      <a:pt x="76253" y="0"/>
                    </a:lnTo>
                    <a:lnTo>
                      <a:pt x="88668" y="0"/>
                    </a:lnTo>
                    <a:lnTo>
                      <a:pt x="88668" y="14340"/>
                    </a:lnTo>
                    <a:lnTo>
                      <a:pt x="105468" y="14340"/>
                    </a:lnTo>
                    <a:lnTo>
                      <a:pt x="105468" y="0"/>
                    </a:lnTo>
                    <a:lnTo>
                      <a:pt x="120000" y="0"/>
                    </a:lnTo>
                    <a:lnTo>
                      <a:pt x="120000" y="55748"/>
                    </a:lnTo>
                    <a:lnTo>
                      <a:pt x="120000" y="120000"/>
                    </a:lnTo>
                    <a:lnTo>
                      <a:pt x="39337" y="120000"/>
                    </a:lnTo>
                    <a:cubicBezTo>
                      <a:pt x="20327" y="120000"/>
                      <a:pt x="4467" y="96599"/>
                      <a:pt x="799" y="65492"/>
                    </a:cubicBezTo>
                    <a:lnTo>
                      <a:pt x="233" y="55748"/>
                    </a:lnTo>
                    <a:lnTo>
                      <a:pt x="0" y="55748"/>
                    </a:lnTo>
                    <a:lnTo>
                      <a:pt x="0" y="51735"/>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655" name="Shape 655"/>
              <p:cNvSpPr/>
              <p:nvPr/>
            </p:nvSpPr>
            <p:spPr>
              <a:xfrm>
                <a:off x="-1651092" y="3276033"/>
                <a:ext cx="640080" cy="457200"/>
              </a:xfrm>
              <a:custGeom>
                <a:avLst/>
                <a:gdLst/>
                <a:ahLst/>
                <a:cxnLst/>
                <a:rect l="0" t="0" r="0" b="0"/>
                <a:pathLst>
                  <a:path w="120000" h="120000" extrusionOk="0">
                    <a:moveTo>
                      <a:pt x="0" y="0"/>
                    </a:moveTo>
                    <a:lnTo>
                      <a:pt x="120000" y="0"/>
                    </a:lnTo>
                    <a:lnTo>
                      <a:pt x="120000" y="17120"/>
                    </a:lnTo>
                    <a:lnTo>
                      <a:pt x="120000" y="64972"/>
                    </a:lnTo>
                    <a:lnTo>
                      <a:pt x="120000" y="119999"/>
                    </a:lnTo>
                    <a:lnTo>
                      <a:pt x="39337" y="119999"/>
                    </a:lnTo>
                    <a:cubicBezTo>
                      <a:pt x="20327" y="119999"/>
                      <a:pt x="4467" y="99959"/>
                      <a:pt x="799" y="73318"/>
                    </a:cubicBezTo>
                    <a:lnTo>
                      <a:pt x="233" y="64972"/>
                    </a:lnTo>
                    <a:lnTo>
                      <a:pt x="0" y="64972"/>
                    </a:lnTo>
                    <a:lnTo>
                      <a:pt x="0" y="61535"/>
                    </a:lnTo>
                    <a:lnTo>
                      <a:pt x="0" y="2847"/>
                    </a:lnTo>
                    <a:close/>
                  </a:path>
                </a:pathLst>
              </a:custGeom>
              <a:noFill/>
              <a:ln w="31750" cap="flat" cmpd="sng">
                <a:solidFill>
                  <a:schemeClr val="accent2"/>
                </a:solidFill>
                <a:prstDash val="dot"/>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56" name="Shape 656"/>
              <p:cNvSpPr/>
              <p:nvPr/>
            </p:nvSpPr>
            <p:spPr>
              <a:xfrm>
                <a:off x="-1689173" y="2746483"/>
                <a:ext cx="731520" cy="435324"/>
              </a:xfrm>
              <a:custGeom>
                <a:avLst/>
                <a:gdLst/>
                <a:ahLst/>
                <a:cxnLst/>
                <a:rect l="0" t="0" r="0" b="0"/>
                <a:pathLst>
                  <a:path w="120000" h="120000" extrusionOk="0">
                    <a:moveTo>
                      <a:pt x="51071" y="55309"/>
                    </a:moveTo>
                    <a:lnTo>
                      <a:pt x="66316" y="114368"/>
                    </a:lnTo>
                    <a:lnTo>
                      <a:pt x="26120" y="114368"/>
                    </a:lnTo>
                    <a:lnTo>
                      <a:pt x="33902" y="75445"/>
                    </a:lnTo>
                    <a:lnTo>
                      <a:pt x="39846" y="85035"/>
                    </a:lnTo>
                    <a:close/>
                    <a:moveTo>
                      <a:pt x="32257" y="44308"/>
                    </a:moveTo>
                    <a:cubicBezTo>
                      <a:pt x="35637" y="44308"/>
                      <a:pt x="38377" y="48913"/>
                      <a:pt x="38377" y="54592"/>
                    </a:cubicBezTo>
                    <a:cubicBezTo>
                      <a:pt x="38377" y="60272"/>
                      <a:pt x="35637" y="64876"/>
                      <a:pt x="32257" y="64876"/>
                    </a:cubicBezTo>
                    <a:cubicBezTo>
                      <a:pt x="28877" y="64876"/>
                      <a:pt x="26137" y="60272"/>
                      <a:pt x="26137" y="54592"/>
                    </a:cubicBezTo>
                    <a:cubicBezTo>
                      <a:pt x="26137" y="48913"/>
                      <a:pt x="28877" y="44308"/>
                      <a:pt x="32257" y="44308"/>
                    </a:cubicBezTo>
                    <a:close/>
                    <a:moveTo>
                      <a:pt x="76597" y="3372"/>
                    </a:moveTo>
                    <a:lnTo>
                      <a:pt x="76597" y="70582"/>
                    </a:lnTo>
                    <a:lnTo>
                      <a:pt x="115371" y="70582"/>
                    </a:lnTo>
                    <a:lnTo>
                      <a:pt x="115371" y="66798"/>
                    </a:lnTo>
                    <a:lnTo>
                      <a:pt x="77627" y="3372"/>
                    </a:lnTo>
                    <a:close/>
                    <a:moveTo>
                      <a:pt x="0" y="0"/>
                    </a:moveTo>
                    <a:lnTo>
                      <a:pt x="82053" y="0"/>
                    </a:lnTo>
                    <a:lnTo>
                      <a:pt x="120000" y="62453"/>
                    </a:lnTo>
                    <a:lnTo>
                      <a:pt x="120000" y="65265"/>
                    </a:lnTo>
                    <a:lnTo>
                      <a:pt x="120000" y="66823"/>
                    </a:lnTo>
                    <a:lnTo>
                      <a:pt x="120000" y="119999"/>
                    </a:lnTo>
                    <a:lnTo>
                      <a:pt x="71567" y="119999"/>
                    </a:lnTo>
                    <a:lnTo>
                      <a:pt x="71567" y="37361"/>
                    </a:lnTo>
                    <a:lnTo>
                      <a:pt x="17840" y="37361"/>
                    </a:lnTo>
                    <a:lnTo>
                      <a:pt x="17840" y="119999"/>
                    </a:lnTo>
                    <a:lnTo>
                      <a:pt x="0" y="119999"/>
                    </a:lnTo>
                    <a:lnTo>
                      <a:pt x="0" y="66823"/>
                    </a:lnTo>
                    <a:lnTo>
                      <a:pt x="0" y="66823"/>
                    </a:lnTo>
                    <a:close/>
                  </a:path>
                </a:pathLst>
              </a:custGeom>
              <a:solidFill>
                <a:schemeClr val="lt1">
                  <a:alpha val="5098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nvGrpSpPr>
              <p:cNvPr id="657" name="Shape 657"/>
              <p:cNvGrpSpPr/>
              <p:nvPr/>
            </p:nvGrpSpPr>
            <p:grpSpPr>
              <a:xfrm>
                <a:off x="-1891615" y="3202408"/>
                <a:ext cx="1142667" cy="131028"/>
                <a:chOff x="3375387" y="7764457"/>
                <a:chExt cx="1828801" cy="206541"/>
              </a:xfrm>
            </p:grpSpPr>
            <p:sp>
              <p:nvSpPr>
                <p:cNvPr id="658" name="Shape 658"/>
                <p:cNvSpPr/>
                <p:nvPr/>
              </p:nvSpPr>
              <p:spPr>
                <a:xfrm rot="10800000">
                  <a:off x="3375389" y="7879558"/>
                  <a:ext cx="1828799" cy="91440"/>
                </a:xfrm>
                <a:custGeom>
                  <a:avLst/>
                  <a:gdLst/>
                  <a:ahLst/>
                  <a:cxnLst/>
                  <a:rect l="0" t="0" r="0" b="0"/>
                  <a:pathLst>
                    <a:path w="120000" h="120000" extrusionOk="0">
                      <a:moveTo>
                        <a:pt x="119999" y="120000"/>
                      </a:moveTo>
                      <a:lnTo>
                        <a:pt x="0" y="120000"/>
                      </a:lnTo>
                      <a:lnTo>
                        <a:pt x="0" y="81630"/>
                      </a:lnTo>
                      <a:cubicBezTo>
                        <a:pt x="0" y="36547"/>
                        <a:pt x="1928" y="0"/>
                        <a:pt x="4307" y="0"/>
                      </a:cubicBezTo>
                      <a:lnTo>
                        <a:pt x="115692" y="0"/>
                      </a:lnTo>
                      <a:cubicBezTo>
                        <a:pt x="118071" y="0"/>
                        <a:pt x="119999" y="36547"/>
                        <a:pt x="119999" y="8163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59" name="Shape 659"/>
                <p:cNvSpPr/>
                <p:nvPr/>
              </p:nvSpPr>
              <p:spPr>
                <a:xfrm>
                  <a:off x="3375387" y="7764457"/>
                  <a:ext cx="1828799" cy="91439"/>
                </a:xfrm>
                <a:prstGeom prst="rect">
                  <a:avLst/>
                </a:prstGeom>
                <a:solidFill>
                  <a:schemeClr val="lt1">
                    <a:alpha val="50980"/>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grpSp>
      <p:grpSp>
        <p:nvGrpSpPr>
          <p:cNvPr id="660" name="Shape 660"/>
          <p:cNvGrpSpPr>
            <a:grpSpLocks noChangeAspect="1"/>
          </p:cNvGrpSpPr>
          <p:nvPr/>
        </p:nvGrpSpPr>
        <p:grpSpPr>
          <a:xfrm>
            <a:off x="2146298" y="3436545"/>
            <a:ext cx="1057984" cy="1057984"/>
            <a:chOff x="6999669" y="674894"/>
            <a:chExt cx="1548993" cy="1548993"/>
          </a:xfrm>
        </p:grpSpPr>
        <p:sp>
          <p:nvSpPr>
            <p:cNvPr id="661" name="Shape 661"/>
            <p:cNvSpPr/>
            <p:nvPr/>
          </p:nvSpPr>
          <p:spPr>
            <a:xfrm>
              <a:off x="6999669" y="674894"/>
              <a:ext cx="1548993" cy="1548993"/>
            </a:xfrm>
            <a:prstGeom prst="ellipse">
              <a:avLst/>
            </a:prstGeom>
            <a:solidFill>
              <a:schemeClr val="lt1"/>
            </a:solidFill>
            <a:ln w="12700" cap="flat" cmpd="sng">
              <a:no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accent1"/>
                </a:solidFill>
                <a:latin typeface="Arial"/>
                <a:ea typeface="Arial"/>
                <a:cs typeface="Arial"/>
                <a:sym typeface="Arial"/>
              </a:endParaRPr>
            </a:p>
          </p:txBody>
        </p:sp>
        <p:grpSp>
          <p:nvGrpSpPr>
            <p:cNvPr id="662" name="Shape 662"/>
            <p:cNvGrpSpPr/>
            <p:nvPr/>
          </p:nvGrpSpPr>
          <p:grpSpPr>
            <a:xfrm>
              <a:off x="7087755" y="762002"/>
              <a:ext cx="1371600" cy="1371600"/>
              <a:chOff x="8687717" y="5484715"/>
              <a:chExt cx="1371600" cy="1371600"/>
            </a:xfrm>
          </p:grpSpPr>
          <p:sp>
            <p:nvSpPr>
              <p:cNvPr id="663" name="Shape 663"/>
              <p:cNvSpPr/>
              <p:nvPr/>
            </p:nvSpPr>
            <p:spPr>
              <a:xfrm>
                <a:off x="8687717" y="5484715"/>
                <a:ext cx="1371600" cy="1371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i="0" u="none" strike="noStrike">
                  <a:solidFill>
                    <a:schemeClr val="accent1"/>
                  </a:solidFill>
                  <a:latin typeface="Arial"/>
                  <a:ea typeface="Arial"/>
                  <a:cs typeface="Arial"/>
                  <a:sym typeface="Arial"/>
                </a:endParaRPr>
              </a:p>
            </p:txBody>
          </p:sp>
          <p:pic>
            <p:nvPicPr>
              <p:cNvPr id="664" name="Shape 664"/>
              <p:cNvPicPr preferRelativeResize="0"/>
              <p:nvPr/>
            </p:nvPicPr>
            <p:blipFill rotWithShape="1">
              <a:blip r:embed="rId8">
                <a:alphaModFix/>
              </a:blip>
              <a:srcRect/>
              <a:stretch/>
            </p:blipFill>
            <p:spPr>
              <a:xfrm>
                <a:off x="8905585" y="5707383"/>
                <a:ext cx="964491" cy="936397"/>
              </a:xfrm>
              <a:prstGeom prst="rect">
                <a:avLst/>
              </a:prstGeom>
              <a:noFill/>
              <a:ln>
                <a:noFill/>
              </a:ln>
            </p:spPr>
          </p:pic>
        </p:grpSp>
      </p:grpSp>
      <p:grpSp>
        <p:nvGrpSpPr>
          <p:cNvPr id="665" name="Shape 665"/>
          <p:cNvGrpSpPr/>
          <p:nvPr/>
        </p:nvGrpSpPr>
        <p:grpSpPr>
          <a:xfrm>
            <a:off x="3020996" y="3193031"/>
            <a:ext cx="7491221" cy="1533081"/>
            <a:chOff x="2288222" y="2408534"/>
            <a:chExt cx="7491221" cy="1533081"/>
          </a:xfrm>
        </p:grpSpPr>
        <p:cxnSp>
          <p:nvCxnSpPr>
            <p:cNvPr id="666" name="Shape 666"/>
            <p:cNvCxnSpPr>
              <a:cxnSpLocks/>
              <a:stCxn id="668" idx="4"/>
              <a:endCxn id="667" idx="0"/>
            </p:cNvCxnSpPr>
            <p:nvPr/>
          </p:nvCxnSpPr>
          <p:spPr>
            <a:xfrm flipV="1">
              <a:off x="2653982" y="3175073"/>
              <a:ext cx="6759701" cy="1"/>
            </a:xfrm>
            <a:prstGeom prst="straightConnector1">
              <a:avLst/>
            </a:prstGeom>
            <a:solidFill>
              <a:schemeClr val="lt2"/>
            </a:solidFill>
            <a:ln w="25400" cap="flat" cmpd="sng">
              <a:solidFill>
                <a:schemeClr val="accent2">
                  <a:alpha val="72000"/>
                </a:schemeClr>
              </a:solidFill>
              <a:prstDash val="dash"/>
              <a:round/>
              <a:headEnd type="none" w="sm" len="sm"/>
              <a:tailEnd type="none" w="sm" len="sm"/>
            </a:ln>
          </p:spPr>
        </p:cxnSp>
        <p:sp>
          <p:nvSpPr>
            <p:cNvPr id="667" name="Shape 667"/>
            <p:cNvSpPr/>
            <p:nvPr/>
          </p:nvSpPr>
          <p:spPr>
            <a:xfrm rot="16200000">
              <a:off x="9413683" y="2992193"/>
              <a:ext cx="365760" cy="365760"/>
            </a:xfrm>
            <a:prstGeom prst="ellipse">
              <a:avLst/>
            </a:prstGeom>
            <a:solidFill>
              <a:schemeClr val="lt1"/>
            </a:solidFill>
            <a:ln w="25400" cap="flat" cmpd="sng">
              <a:solidFill>
                <a:schemeClr val="accent2">
                  <a:alpha val="72000"/>
                </a:schemeClr>
              </a:solidFill>
              <a:prstDash val="sysDash"/>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668" name="Shape 668"/>
            <p:cNvSpPr/>
            <p:nvPr/>
          </p:nvSpPr>
          <p:spPr>
            <a:xfrm rot="16200000">
              <a:off x="2288222" y="2992194"/>
              <a:ext cx="365760" cy="365760"/>
            </a:xfrm>
            <a:prstGeom prst="ellipse">
              <a:avLst/>
            </a:prstGeom>
            <a:solidFill>
              <a:schemeClr val="lt1"/>
            </a:solidFill>
            <a:ln w="25400" cap="flat" cmpd="sng">
              <a:solidFill>
                <a:schemeClr val="accent2">
                  <a:alpha val="72000"/>
                </a:schemeClr>
              </a:solidFill>
              <a:prstDash val="lgDash"/>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dirty="0">
                <a:solidFill>
                  <a:schemeClr val="dk1"/>
                </a:solidFill>
                <a:latin typeface="Arial"/>
                <a:ea typeface="Arial"/>
                <a:cs typeface="Arial"/>
                <a:sym typeface="Arial"/>
              </a:endParaRPr>
            </a:p>
          </p:txBody>
        </p:sp>
        <p:sp>
          <p:nvSpPr>
            <p:cNvPr id="669" name="Shape 669"/>
            <p:cNvSpPr/>
            <p:nvPr/>
          </p:nvSpPr>
          <p:spPr>
            <a:xfrm rot="5400000">
              <a:off x="2339597" y="2763670"/>
              <a:ext cx="1533081" cy="822810"/>
            </a:xfrm>
            <a:custGeom>
              <a:avLst/>
              <a:gdLst/>
              <a:ahLst/>
              <a:cxnLst/>
              <a:rect l="0" t="0" r="0" b="0"/>
              <a:pathLst>
                <a:path w="120000" h="120000" extrusionOk="0">
                  <a:moveTo>
                    <a:pt x="60290" y="80955"/>
                  </a:moveTo>
                  <a:cubicBezTo>
                    <a:pt x="69625" y="81122"/>
                    <a:pt x="77834" y="90269"/>
                    <a:pt x="82693" y="104108"/>
                  </a:cubicBezTo>
                  <a:lnTo>
                    <a:pt x="82935" y="104964"/>
                  </a:lnTo>
                  <a:lnTo>
                    <a:pt x="70601" y="120000"/>
                  </a:lnTo>
                  <a:lnTo>
                    <a:pt x="69083" y="115520"/>
                  </a:lnTo>
                  <a:cubicBezTo>
                    <a:pt x="66800" y="110965"/>
                    <a:pt x="63648" y="108123"/>
                    <a:pt x="60159" y="108057"/>
                  </a:cubicBezTo>
                  <a:cubicBezTo>
                    <a:pt x="56664" y="107990"/>
                    <a:pt x="53481" y="110720"/>
                    <a:pt x="51154" y="115199"/>
                  </a:cubicBezTo>
                  <a:lnTo>
                    <a:pt x="49466" y="119992"/>
                  </a:lnTo>
                  <a:lnTo>
                    <a:pt x="37167" y="104998"/>
                  </a:lnTo>
                  <a:lnTo>
                    <a:pt x="37657" y="103334"/>
                  </a:lnTo>
                  <a:cubicBezTo>
                    <a:pt x="42647" y="89656"/>
                    <a:pt x="50948" y="80789"/>
                    <a:pt x="60290" y="80955"/>
                  </a:cubicBezTo>
                  <a:close/>
                  <a:moveTo>
                    <a:pt x="59026" y="40589"/>
                  </a:moveTo>
                  <a:cubicBezTo>
                    <a:pt x="76029" y="39969"/>
                    <a:pt x="91258" y="54744"/>
                    <a:pt x="100574" y="77897"/>
                  </a:cubicBezTo>
                  <a:lnTo>
                    <a:pt x="101873" y="81876"/>
                  </a:lnTo>
                  <a:lnTo>
                    <a:pt x="88838" y="97768"/>
                  </a:lnTo>
                  <a:lnTo>
                    <a:pt x="87915" y="94984"/>
                  </a:lnTo>
                  <a:cubicBezTo>
                    <a:pt x="81508" y="79300"/>
                    <a:pt x="71039" y="69291"/>
                    <a:pt x="59352" y="69705"/>
                  </a:cubicBezTo>
                  <a:cubicBezTo>
                    <a:pt x="47632" y="70120"/>
                    <a:pt x="37375" y="80917"/>
                    <a:pt x="31331" y="97106"/>
                  </a:cubicBezTo>
                  <a:lnTo>
                    <a:pt x="31160" y="97676"/>
                  </a:lnTo>
                  <a:lnTo>
                    <a:pt x="18087" y="81739"/>
                  </a:lnTo>
                  <a:lnTo>
                    <a:pt x="18301" y="81016"/>
                  </a:lnTo>
                  <a:cubicBezTo>
                    <a:pt x="27086" y="57139"/>
                    <a:pt x="41992" y="41210"/>
                    <a:pt x="59026" y="40589"/>
                  </a:cubicBezTo>
                  <a:close/>
                  <a:moveTo>
                    <a:pt x="57845" y="63"/>
                  </a:moveTo>
                  <a:cubicBezTo>
                    <a:pt x="82702" y="-1353"/>
                    <a:pt x="105103" y="21014"/>
                    <a:pt x="118960" y="56509"/>
                  </a:cubicBezTo>
                  <a:lnTo>
                    <a:pt x="120000" y="59779"/>
                  </a:lnTo>
                  <a:lnTo>
                    <a:pt x="106999" y="75627"/>
                  </a:lnTo>
                  <a:lnTo>
                    <a:pt x="106448" y="73879"/>
                  </a:lnTo>
                  <a:cubicBezTo>
                    <a:pt x="95533" y="45729"/>
                    <a:pt x="77884" y="27990"/>
                    <a:pt x="58300" y="29121"/>
                  </a:cubicBezTo>
                  <a:cubicBezTo>
                    <a:pt x="42673" y="30023"/>
                    <a:pt x="28647" y="42779"/>
                    <a:pt x="18528" y="62821"/>
                  </a:cubicBezTo>
                  <a:lnTo>
                    <a:pt x="13143" y="75711"/>
                  </a:lnTo>
                  <a:lnTo>
                    <a:pt x="0" y="59688"/>
                  </a:lnTo>
                  <a:lnTo>
                    <a:pt x="2755" y="52468"/>
                  </a:lnTo>
                  <a:cubicBezTo>
                    <a:pt x="15766" y="21539"/>
                    <a:pt x="35520" y="1336"/>
                    <a:pt x="57845" y="63"/>
                  </a:cubicBezTo>
                  <a:close/>
                </a:path>
              </a:pathLst>
            </a:custGeom>
            <a:solidFill>
              <a:schemeClr val="accent2">
                <a:alpha val="32941"/>
              </a:scheme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670" name="Shape 670"/>
          <p:cNvGrpSpPr/>
          <p:nvPr/>
        </p:nvGrpSpPr>
        <p:grpSpPr>
          <a:xfrm>
            <a:off x="2280859" y="4013031"/>
            <a:ext cx="7386831" cy="1533081"/>
            <a:chOff x="77054" y="3428772"/>
            <a:chExt cx="7386831" cy="1533081"/>
          </a:xfrm>
        </p:grpSpPr>
        <p:cxnSp>
          <p:nvCxnSpPr>
            <p:cNvPr id="671" name="Shape 671"/>
            <p:cNvCxnSpPr>
              <a:cxnSpLocks/>
              <a:stCxn id="673" idx="4"/>
            </p:cNvCxnSpPr>
            <p:nvPr/>
          </p:nvCxnSpPr>
          <p:spPr>
            <a:xfrm>
              <a:off x="442814" y="4195313"/>
              <a:ext cx="6649455" cy="0"/>
            </a:xfrm>
            <a:prstGeom prst="straightConnector1">
              <a:avLst/>
            </a:prstGeom>
            <a:solidFill>
              <a:schemeClr val="lt2"/>
            </a:solidFill>
            <a:ln w="25400" cap="flat" cmpd="sng">
              <a:solidFill>
                <a:schemeClr val="accent2">
                  <a:alpha val="72000"/>
                </a:schemeClr>
              </a:solidFill>
              <a:prstDash val="dash"/>
              <a:round/>
              <a:headEnd type="none" w="sm" len="sm"/>
              <a:tailEnd type="none" w="sm" len="sm"/>
            </a:ln>
          </p:spPr>
        </p:cxnSp>
        <p:sp>
          <p:nvSpPr>
            <p:cNvPr id="672" name="Shape 672"/>
            <p:cNvSpPr/>
            <p:nvPr/>
          </p:nvSpPr>
          <p:spPr>
            <a:xfrm rot="16200000">
              <a:off x="7098125" y="4012434"/>
              <a:ext cx="365760" cy="365760"/>
            </a:xfrm>
            <a:prstGeom prst="ellipse">
              <a:avLst/>
            </a:prstGeom>
            <a:solidFill>
              <a:schemeClr val="bg1"/>
            </a:solidFill>
            <a:ln w="25400" cap="flat" cmpd="sng">
              <a:solidFill>
                <a:schemeClr val="accent2">
                  <a:alpha val="72000"/>
                </a:schemeClr>
              </a:solidFill>
              <a:prstDash val="sysDash"/>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673" name="Shape 673"/>
            <p:cNvSpPr/>
            <p:nvPr/>
          </p:nvSpPr>
          <p:spPr>
            <a:xfrm rot="16200000">
              <a:off x="77054" y="4012433"/>
              <a:ext cx="365760" cy="365760"/>
            </a:xfrm>
            <a:prstGeom prst="ellipse">
              <a:avLst/>
            </a:prstGeom>
            <a:solidFill>
              <a:schemeClr val="bg1"/>
            </a:solidFill>
            <a:ln w="25400" cap="flat" cmpd="sng">
              <a:solidFill>
                <a:schemeClr val="accent2">
                  <a:alpha val="72000"/>
                </a:schemeClr>
              </a:solidFill>
              <a:prstDash val="sysDash"/>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dirty="0">
                <a:solidFill>
                  <a:schemeClr val="dk1"/>
                </a:solidFill>
                <a:latin typeface="Arial"/>
                <a:ea typeface="Arial"/>
                <a:cs typeface="Arial"/>
                <a:sym typeface="Arial"/>
              </a:endParaRPr>
            </a:p>
          </p:txBody>
        </p:sp>
        <p:sp>
          <p:nvSpPr>
            <p:cNvPr id="674" name="Shape 674"/>
            <p:cNvSpPr/>
            <p:nvPr/>
          </p:nvSpPr>
          <p:spPr>
            <a:xfrm rot="16200000">
              <a:off x="5856279" y="3783908"/>
              <a:ext cx="1533081" cy="822810"/>
            </a:xfrm>
            <a:custGeom>
              <a:avLst/>
              <a:gdLst/>
              <a:ahLst/>
              <a:cxnLst/>
              <a:rect l="0" t="0" r="0" b="0"/>
              <a:pathLst>
                <a:path w="120000" h="120000" extrusionOk="0">
                  <a:moveTo>
                    <a:pt x="60290" y="80955"/>
                  </a:moveTo>
                  <a:cubicBezTo>
                    <a:pt x="69625" y="81122"/>
                    <a:pt x="77834" y="90269"/>
                    <a:pt x="82693" y="104108"/>
                  </a:cubicBezTo>
                  <a:lnTo>
                    <a:pt x="82935" y="104964"/>
                  </a:lnTo>
                  <a:lnTo>
                    <a:pt x="70601" y="120000"/>
                  </a:lnTo>
                  <a:lnTo>
                    <a:pt x="69083" y="115520"/>
                  </a:lnTo>
                  <a:cubicBezTo>
                    <a:pt x="66800" y="110965"/>
                    <a:pt x="63648" y="108123"/>
                    <a:pt x="60159" y="108057"/>
                  </a:cubicBezTo>
                  <a:cubicBezTo>
                    <a:pt x="56664" y="107990"/>
                    <a:pt x="53481" y="110720"/>
                    <a:pt x="51154" y="115199"/>
                  </a:cubicBezTo>
                  <a:lnTo>
                    <a:pt x="49466" y="119992"/>
                  </a:lnTo>
                  <a:lnTo>
                    <a:pt x="37167" y="104998"/>
                  </a:lnTo>
                  <a:lnTo>
                    <a:pt x="37657" y="103334"/>
                  </a:lnTo>
                  <a:cubicBezTo>
                    <a:pt x="42647" y="89656"/>
                    <a:pt x="50948" y="80789"/>
                    <a:pt x="60290" y="80955"/>
                  </a:cubicBezTo>
                  <a:close/>
                  <a:moveTo>
                    <a:pt x="59026" y="40589"/>
                  </a:moveTo>
                  <a:cubicBezTo>
                    <a:pt x="76029" y="39969"/>
                    <a:pt x="91258" y="54744"/>
                    <a:pt x="100574" y="77897"/>
                  </a:cubicBezTo>
                  <a:lnTo>
                    <a:pt x="101873" y="81876"/>
                  </a:lnTo>
                  <a:lnTo>
                    <a:pt x="88838" y="97768"/>
                  </a:lnTo>
                  <a:lnTo>
                    <a:pt x="87915" y="94984"/>
                  </a:lnTo>
                  <a:cubicBezTo>
                    <a:pt x="81508" y="79300"/>
                    <a:pt x="71039" y="69291"/>
                    <a:pt x="59352" y="69705"/>
                  </a:cubicBezTo>
                  <a:cubicBezTo>
                    <a:pt x="47632" y="70120"/>
                    <a:pt x="37375" y="80917"/>
                    <a:pt x="31331" y="97106"/>
                  </a:cubicBezTo>
                  <a:lnTo>
                    <a:pt x="31160" y="97676"/>
                  </a:lnTo>
                  <a:lnTo>
                    <a:pt x="18087" y="81739"/>
                  </a:lnTo>
                  <a:lnTo>
                    <a:pt x="18301" y="81016"/>
                  </a:lnTo>
                  <a:cubicBezTo>
                    <a:pt x="27086" y="57139"/>
                    <a:pt x="41992" y="41210"/>
                    <a:pt x="59026" y="40589"/>
                  </a:cubicBezTo>
                  <a:close/>
                  <a:moveTo>
                    <a:pt x="57845" y="63"/>
                  </a:moveTo>
                  <a:cubicBezTo>
                    <a:pt x="82702" y="-1353"/>
                    <a:pt x="105103" y="21014"/>
                    <a:pt x="118960" y="56509"/>
                  </a:cubicBezTo>
                  <a:lnTo>
                    <a:pt x="120000" y="59779"/>
                  </a:lnTo>
                  <a:lnTo>
                    <a:pt x="106999" y="75627"/>
                  </a:lnTo>
                  <a:lnTo>
                    <a:pt x="106448" y="73879"/>
                  </a:lnTo>
                  <a:cubicBezTo>
                    <a:pt x="95533" y="45729"/>
                    <a:pt x="77884" y="27990"/>
                    <a:pt x="58300" y="29121"/>
                  </a:cubicBezTo>
                  <a:cubicBezTo>
                    <a:pt x="42673" y="30023"/>
                    <a:pt x="28647" y="42779"/>
                    <a:pt x="18528" y="62821"/>
                  </a:cubicBezTo>
                  <a:lnTo>
                    <a:pt x="13143" y="75711"/>
                  </a:lnTo>
                  <a:lnTo>
                    <a:pt x="0" y="59688"/>
                  </a:lnTo>
                  <a:lnTo>
                    <a:pt x="2755" y="52468"/>
                  </a:lnTo>
                  <a:cubicBezTo>
                    <a:pt x="15766" y="21539"/>
                    <a:pt x="35520" y="1336"/>
                    <a:pt x="57845" y="63"/>
                  </a:cubicBezTo>
                  <a:close/>
                </a:path>
              </a:pathLst>
            </a:custGeom>
            <a:solidFill>
              <a:schemeClr val="accent2">
                <a:alpha val="51000"/>
              </a:schemeClr>
            </a:solidFill>
            <a:ln w="31750" cap="flat" cmpd="sng">
              <a:noFill/>
              <a:prstDash val="dash"/>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sp>
        <p:nvSpPr>
          <p:cNvPr id="55" name="Shape 637">
            <a:extLst>
              <a:ext uri="{FF2B5EF4-FFF2-40B4-BE49-F238E27FC236}">
                <a16:creationId xmlns:a16="http://schemas.microsoft.com/office/drawing/2014/main" xmlns="" id="{0FCB350D-B476-AB46-8208-0A807B50E469}"/>
              </a:ext>
            </a:extLst>
          </p:cNvPr>
          <p:cNvSpPr txBox="1"/>
          <p:nvPr/>
        </p:nvSpPr>
        <p:spPr>
          <a:xfrm>
            <a:off x="8293224" y="2087526"/>
            <a:ext cx="1849379" cy="646316"/>
          </a:xfrm>
          <a:prstGeom prst="rect">
            <a:avLst/>
          </a:prstGeom>
          <a:noFill/>
          <a:ln>
            <a:noFill/>
          </a:ln>
        </p:spPr>
        <p:txBody>
          <a:bodyPr spcFirstLastPara="1" wrap="square" lIns="0" tIns="91440" rIns="91425" bIns="91425" anchor="t" anchorCtr="0">
            <a:spAutoFit/>
          </a:bodyPr>
          <a:lstStyle/>
          <a:p>
            <a:pPr marL="228600" marR="0" lvl="0" indent="0" algn="ctr" rtl="0">
              <a:lnSpc>
                <a:spcPts val="1800"/>
              </a:lnSpc>
              <a:spcBef>
                <a:spcPts val="0"/>
              </a:spcBef>
              <a:spcAft>
                <a:spcPts val="0"/>
              </a:spcAft>
              <a:buNone/>
            </a:pPr>
            <a:r>
              <a:rPr lang="en-US" sz="1800" b="1">
                <a:solidFill>
                  <a:schemeClr val="tx1">
                    <a:lumMod val="65000"/>
                    <a:lumOff val="35000"/>
                  </a:schemeClr>
                </a:solidFill>
                <a:latin typeface="Arial"/>
                <a:ea typeface="Arial"/>
                <a:cs typeface="Arial"/>
                <a:sym typeface="Arial"/>
              </a:rPr>
              <a:t>Escanear </a:t>
            </a:r>
            <a:r>
              <a:rPr lang="en-US" b="1">
                <a:solidFill>
                  <a:schemeClr val="tx1">
                    <a:lumMod val="65000"/>
                    <a:lumOff val="35000"/>
                  </a:schemeClr>
                </a:solidFill>
                <a:latin typeface="Arial"/>
                <a:ea typeface="Arial"/>
                <a:cs typeface="Arial"/>
                <a:sym typeface="Arial"/>
              </a:rPr>
              <a:t/>
            </a:r>
            <a:br>
              <a:rPr lang="en-US" b="1">
                <a:solidFill>
                  <a:schemeClr val="tx1">
                    <a:lumMod val="65000"/>
                    <a:lumOff val="35000"/>
                  </a:schemeClr>
                </a:solidFill>
                <a:latin typeface="Arial"/>
                <a:ea typeface="Arial"/>
                <a:cs typeface="Arial"/>
                <a:sym typeface="Arial"/>
              </a:rPr>
            </a:br>
            <a:r>
              <a:rPr lang="en-US" sz="1800" b="1">
                <a:solidFill>
                  <a:schemeClr val="tx1">
                    <a:lumMod val="65000"/>
                    <a:lumOff val="35000"/>
                  </a:schemeClr>
                </a:solidFill>
                <a:latin typeface="Arial"/>
                <a:ea typeface="Arial"/>
                <a:cs typeface="Arial"/>
                <a:sym typeface="Arial"/>
              </a:rPr>
              <a:t>a </a:t>
            </a:r>
            <a:r>
              <a:rPr lang="en-US" sz="1800" b="1" dirty="0">
                <a:solidFill>
                  <a:schemeClr val="tx1">
                    <a:lumMod val="65000"/>
                    <a:lumOff val="35000"/>
                  </a:schemeClr>
                </a:solidFill>
                <a:latin typeface="Arial"/>
                <a:ea typeface="Arial"/>
                <a:cs typeface="Arial"/>
                <a:sym typeface="Arial"/>
              </a:rPr>
              <a:t>móvil</a:t>
            </a:r>
            <a:endParaRPr sz="1800" b="1" dirty="0">
              <a:solidFill>
                <a:schemeClr val="tx1">
                  <a:lumMod val="65000"/>
                  <a:lumOff val="35000"/>
                </a:schemeClr>
              </a:solidFill>
              <a:latin typeface="Arial"/>
              <a:ea typeface="Arial"/>
              <a:cs typeface="Arial"/>
              <a:sym typeface="Arial"/>
            </a:endParaRPr>
          </a:p>
        </p:txBody>
      </p:sp>
      <p:sp>
        <p:nvSpPr>
          <p:cNvPr id="56" name="Shape 637">
            <a:extLst>
              <a:ext uri="{FF2B5EF4-FFF2-40B4-BE49-F238E27FC236}">
                <a16:creationId xmlns:a16="http://schemas.microsoft.com/office/drawing/2014/main" xmlns="" id="{67C567DB-CBB6-7046-9085-41182CB50EAD}"/>
              </a:ext>
            </a:extLst>
          </p:cNvPr>
          <p:cNvSpPr txBox="1"/>
          <p:nvPr/>
        </p:nvSpPr>
        <p:spPr>
          <a:xfrm>
            <a:off x="2077575" y="2087526"/>
            <a:ext cx="1912200" cy="646316"/>
          </a:xfrm>
          <a:prstGeom prst="rect">
            <a:avLst/>
          </a:prstGeom>
          <a:noFill/>
          <a:ln>
            <a:noFill/>
          </a:ln>
        </p:spPr>
        <p:txBody>
          <a:bodyPr spcFirstLastPara="1" wrap="square" lIns="0" tIns="91440" rIns="91425" bIns="91425" anchor="t" anchorCtr="0">
            <a:spAutoFit/>
          </a:bodyPr>
          <a:lstStyle/>
          <a:p>
            <a:pPr marL="228600" marR="0" lvl="0" indent="0" algn="ctr" rtl="0">
              <a:lnSpc>
                <a:spcPts val="1800"/>
              </a:lnSpc>
              <a:spcBef>
                <a:spcPts val="0"/>
              </a:spcBef>
              <a:spcAft>
                <a:spcPts val="0"/>
              </a:spcAft>
              <a:buNone/>
            </a:pPr>
            <a:r>
              <a:rPr lang="en-US" sz="1800" b="1" dirty="0">
                <a:solidFill>
                  <a:schemeClr val="tx1">
                    <a:lumMod val="65000"/>
                    <a:lumOff val="35000"/>
                  </a:schemeClr>
                </a:solidFill>
                <a:latin typeface="Arial"/>
                <a:ea typeface="Arial"/>
                <a:cs typeface="Arial"/>
                <a:sym typeface="Arial"/>
              </a:rPr>
              <a:t>Simple detección de impresoras</a:t>
            </a:r>
            <a:endParaRPr b="1" dirty="0">
              <a:solidFill>
                <a:schemeClr val="tx1">
                  <a:lumMod val="65000"/>
                  <a:lumOff val="35000"/>
                </a:schemeClr>
              </a:solidFill>
            </a:endParaRPr>
          </a:p>
        </p:txBody>
      </p:sp>
      <p:sp>
        <p:nvSpPr>
          <p:cNvPr id="57" name="Shape 637">
            <a:extLst>
              <a:ext uri="{FF2B5EF4-FFF2-40B4-BE49-F238E27FC236}">
                <a16:creationId xmlns:a16="http://schemas.microsoft.com/office/drawing/2014/main" xmlns="" id="{E61AF509-BB51-0644-B071-E64E077F6A03}"/>
              </a:ext>
            </a:extLst>
          </p:cNvPr>
          <p:cNvSpPr txBox="1"/>
          <p:nvPr/>
        </p:nvSpPr>
        <p:spPr>
          <a:xfrm>
            <a:off x="4005943" y="2087526"/>
            <a:ext cx="2264228" cy="646316"/>
          </a:xfrm>
          <a:prstGeom prst="rect">
            <a:avLst/>
          </a:prstGeom>
          <a:noFill/>
          <a:ln>
            <a:noFill/>
          </a:ln>
        </p:spPr>
        <p:txBody>
          <a:bodyPr spcFirstLastPara="1" wrap="square" lIns="0" tIns="91440" rIns="91425" bIns="91425" anchor="t" anchorCtr="0">
            <a:spAutoFit/>
          </a:bodyPr>
          <a:lstStyle/>
          <a:p>
            <a:pPr marL="228600" marR="0" lvl="0" indent="0" algn="ctr" rtl="0">
              <a:lnSpc>
                <a:spcPts val="1800"/>
              </a:lnSpc>
              <a:spcBef>
                <a:spcPts val="0"/>
              </a:spcBef>
              <a:spcAft>
                <a:spcPts val="0"/>
              </a:spcAft>
              <a:buNone/>
            </a:pPr>
            <a:r>
              <a:rPr lang="en-US" sz="1800" b="1" dirty="0">
                <a:solidFill>
                  <a:schemeClr val="tx1">
                    <a:lumMod val="65000"/>
                    <a:lumOff val="35000"/>
                  </a:schemeClr>
                </a:solidFill>
                <a:latin typeface="Arial"/>
                <a:ea typeface="Arial"/>
                <a:cs typeface="Arial"/>
                <a:sym typeface="Arial"/>
              </a:rPr>
              <a:t>Administración de configuración</a:t>
            </a:r>
            <a:endParaRPr b="1" dirty="0">
              <a:solidFill>
                <a:schemeClr val="tx1">
                  <a:lumMod val="65000"/>
                  <a:lumOff val="35000"/>
                </a:schemeClr>
              </a:solidFill>
            </a:endParaRPr>
          </a:p>
        </p:txBody>
      </p:sp>
      <p:grpSp>
        <p:nvGrpSpPr>
          <p:cNvPr id="64" name="Shape 638">
            <a:extLst>
              <a:ext uri="{FF2B5EF4-FFF2-40B4-BE49-F238E27FC236}">
                <a16:creationId xmlns:a16="http://schemas.microsoft.com/office/drawing/2014/main" xmlns="" id="{E46EA87A-6F54-504A-B288-B62FB16A7A80}"/>
              </a:ext>
            </a:extLst>
          </p:cNvPr>
          <p:cNvGrpSpPr/>
          <p:nvPr/>
        </p:nvGrpSpPr>
        <p:grpSpPr>
          <a:xfrm>
            <a:off x="5008677" y="1700060"/>
            <a:ext cx="421042" cy="305306"/>
            <a:chOff x="4127900" y="3327668"/>
            <a:chExt cx="560407" cy="406365"/>
          </a:xfrm>
        </p:grpSpPr>
        <p:sp>
          <p:nvSpPr>
            <p:cNvPr id="65" name="Shape 640">
              <a:extLst>
                <a:ext uri="{FF2B5EF4-FFF2-40B4-BE49-F238E27FC236}">
                  <a16:creationId xmlns:a16="http://schemas.microsoft.com/office/drawing/2014/main" xmlns="" id="{55B333E8-71AC-C043-B025-81DC7FC91523}"/>
                </a:ext>
              </a:extLst>
            </p:cNvPr>
            <p:cNvSpPr>
              <a:spLocks noChangeAspect="1"/>
            </p:cNvSpPr>
            <p:nvPr/>
          </p:nvSpPr>
          <p:spPr>
            <a:xfrm>
              <a:off x="4127900" y="3352373"/>
              <a:ext cx="381658" cy="381660"/>
            </a:xfrm>
            <a:prstGeom prst="roundRect">
              <a:avLst>
                <a:gd name="adj" fmla="val 0"/>
              </a:avLst>
            </a:prstGeom>
            <a:solidFill>
              <a:schemeClr val="bg1">
                <a:alpha val="65000"/>
              </a:schemeClr>
            </a:solidFill>
            <a:ln w="12700" cap="flat" cmpd="sng">
              <a:solidFill>
                <a:srgbClr val="7F7F7F">
                  <a:alpha val="51000"/>
                </a:srgb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6" name="Shape 639">
              <a:extLst>
                <a:ext uri="{FF2B5EF4-FFF2-40B4-BE49-F238E27FC236}">
                  <a16:creationId xmlns:a16="http://schemas.microsoft.com/office/drawing/2014/main" xmlns="" id="{E256DA43-FD6D-F546-A3C2-341E88414556}"/>
                </a:ext>
              </a:extLst>
            </p:cNvPr>
            <p:cNvSpPr/>
            <p:nvPr/>
          </p:nvSpPr>
          <p:spPr>
            <a:xfrm rot="18980467">
              <a:off x="4162362" y="3327668"/>
              <a:ext cx="525945" cy="234347"/>
            </a:xfrm>
            <a:prstGeom prst="corner">
              <a:avLst>
                <a:gd name="adj1" fmla="val 50000"/>
                <a:gd name="adj2" fmla="val 50000"/>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grpSp>
        <p:nvGrpSpPr>
          <p:cNvPr id="67" name="Shape 638">
            <a:extLst>
              <a:ext uri="{FF2B5EF4-FFF2-40B4-BE49-F238E27FC236}">
                <a16:creationId xmlns:a16="http://schemas.microsoft.com/office/drawing/2014/main" xmlns="" id="{BFAA7B87-AD82-6C4E-AFC7-75E41E881AFB}"/>
              </a:ext>
            </a:extLst>
          </p:cNvPr>
          <p:cNvGrpSpPr/>
          <p:nvPr/>
        </p:nvGrpSpPr>
        <p:grpSpPr>
          <a:xfrm>
            <a:off x="7068974" y="1700060"/>
            <a:ext cx="421042" cy="305306"/>
            <a:chOff x="4127900" y="3327668"/>
            <a:chExt cx="560407" cy="406365"/>
          </a:xfrm>
        </p:grpSpPr>
        <p:sp>
          <p:nvSpPr>
            <p:cNvPr id="68" name="Shape 640">
              <a:extLst>
                <a:ext uri="{FF2B5EF4-FFF2-40B4-BE49-F238E27FC236}">
                  <a16:creationId xmlns:a16="http://schemas.microsoft.com/office/drawing/2014/main" xmlns="" id="{22411716-05F4-594C-963B-9868BE2B8CA1}"/>
                </a:ext>
              </a:extLst>
            </p:cNvPr>
            <p:cNvSpPr>
              <a:spLocks noChangeAspect="1"/>
            </p:cNvSpPr>
            <p:nvPr/>
          </p:nvSpPr>
          <p:spPr>
            <a:xfrm>
              <a:off x="4127900" y="3352373"/>
              <a:ext cx="381658" cy="381660"/>
            </a:xfrm>
            <a:prstGeom prst="roundRect">
              <a:avLst>
                <a:gd name="adj" fmla="val 0"/>
              </a:avLst>
            </a:prstGeom>
            <a:solidFill>
              <a:schemeClr val="bg1">
                <a:alpha val="65000"/>
              </a:schemeClr>
            </a:solidFill>
            <a:ln w="12700" cap="flat" cmpd="sng">
              <a:solidFill>
                <a:srgbClr val="7F7F7F">
                  <a:alpha val="51000"/>
                </a:srgb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9" name="Shape 639">
              <a:extLst>
                <a:ext uri="{FF2B5EF4-FFF2-40B4-BE49-F238E27FC236}">
                  <a16:creationId xmlns:a16="http://schemas.microsoft.com/office/drawing/2014/main" xmlns="" id="{D179BF1C-0350-E746-82D3-8B0ADA487DEE}"/>
                </a:ext>
              </a:extLst>
            </p:cNvPr>
            <p:cNvSpPr/>
            <p:nvPr/>
          </p:nvSpPr>
          <p:spPr>
            <a:xfrm rot="18980467">
              <a:off x="4162362" y="3327668"/>
              <a:ext cx="525945" cy="234347"/>
            </a:xfrm>
            <a:prstGeom prst="corner">
              <a:avLst>
                <a:gd name="adj1" fmla="val 50000"/>
                <a:gd name="adj2" fmla="val 50000"/>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grpSp>
        <p:nvGrpSpPr>
          <p:cNvPr id="70" name="Shape 638">
            <a:extLst>
              <a:ext uri="{FF2B5EF4-FFF2-40B4-BE49-F238E27FC236}">
                <a16:creationId xmlns:a16="http://schemas.microsoft.com/office/drawing/2014/main" xmlns="" id="{D0FD8D17-459E-5846-8CEA-EB57C8DDBF18}"/>
              </a:ext>
            </a:extLst>
          </p:cNvPr>
          <p:cNvGrpSpPr/>
          <p:nvPr/>
        </p:nvGrpSpPr>
        <p:grpSpPr>
          <a:xfrm>
            <a:off x="9129271" y="1700060"/>
            <a:ext cx="421042" cy="305306"/>
            <a:chOff x="4127900" y="3327668"/>
            <a:chExt cx="560407" cy="406365"/>
          </a:xfrm>
        </p:grpSpPr>
        <p:sp>
          <p:nvSpPr>
            <p:cNvPr id="71" name="Shape 640">
              <a:extLst>
                <a:ext uri="{FF2B5EF4-FFF2-40B4-BE49-F238E27FC236}">
                  <a16:creationId xmlns:a16="http://schemas.microsoft.com/office/drawing/2014/main" xmlns="" id="{DB931C48-0D1A-4842-B415-3AAEEF961C7A}"/>
                </a:ext>
              </a:extLst>
            </p:cNvPr>
            <p:cNvSpPr>
              <a:spLocks noChangeAspect="1"/>
            </p:cNvSpPr>
            <p:nvPr/>
          </p:nvSpPr>
          <p:spPr>
            <a:xfrm>
              <a:off x="4127900" y="3352373"/>
              <a:ext cx="381658" cy="381660"/>
            </a:xfrm>
            <a:prstGeom prst="roundRect">
              <a:avLst>
                <a:gd name="adj" fmla="val 0"/>
              </a:avLst>
            </a:prstGeom>
            <a:solidFill>
              <a:schemeClr val="bg1">
                <a:alpha val="65000"/>
              </a:schemeClr>
            </a:solidFill>
            <a:ln w="12700" cap="flat" cmpd="sng">
              <a:solidFill>
                <a:srgbClr val="7F7F7F">
                  <a:alpha val="51000"/>
                </a:srgb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2" name="Shape 639">
              <a:extLst>
                <a:ext uri="{FF2B5EF4-FFF2-40B4-BE49-F238E27FC236}">
                  <a16:creationId xmlns:a16="http://schemas.microsoft.com/office/drawing/2014/main" xmlns="" id="{F5BF1DF7-74A8-E94F-A503-677181769039}"/>
                </a:ext>
              </a:extLst>
            </p:cNvPr>
            <p:cNvSpPr/>
            <p:nvPr/>
          </p:nvSpPr>
          <p:spPr>
            <a:xfrm rot="18980467">
              <a:off x="4162362" y="3327668"/>
              <a:ext cx="525945" cy="234347"/>
            </a:xfrm>
            <a:prstGeom prst="corner">
              <a:avLst>
                <a:gd name="adj1" fmla="val 50000"/>
                <a:gd name="adj2" fmla="val 50000"/>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sp>
        <p:nvSpPr>
          <p:cNvPr id="73" name="TextBox 72">
            <a:extLst>
              <a:ext uri="{FF2B5EF4-FFF2-40B4-BE49-F238E27FC236}">
                <a16:creationId xmlns:a16="http://schemas.microsoft.com/office/drawing/2014/main" xmlns="" id="{ACB2D165-F44B-5047-B376-3368B269B7FF}"/>
              </a:ext>
            </a:extLst>
          </p:cNvPr>
          <p:cNvSpPr txBox="1"/>
          <p:nvPr/>
        </p:nvSpPr>
        <p:spPr>
          <a:xfrm>
            <a:off x="9211150" y="6339351"/>
            <a:ext cx="2791150" cy="215444"/>
          </a:xfrm>
          <a:prstGeom prst="rect">
            <a:avLst/>
          </a:prstGeom>
          <a:noFill/>
        </p:spPr>
        <p:txBody>
          <a:bodyPr wrap="none" rtlCol="0">
            <a:spAutoFit/>
          </a:bodyPr>
          <a:lstStyle/>
          <a:p>
            <a:pPr algn="r"/>
            <a:r>
              <a:rPr lang="en-US" sz="800" dirty="0">
                <a:solidFill>
                  <a:schemeClr val="bg1">
                    <a:lumMod val="50000"/>
                  </a:schemeClr>
                </a:solidFill>
              </a:rPr>
              <a:t>Requiere la opción de tarjeta inalámbrica, disponibles para algunos modelos</a:t>
            </a:r>
          </a:p>
        </p:txBody>
      </p:sp>
    </p:spTree>
    <p:extLst>
      <p:ext uri="{BB962C8B-B14F-4D97-AF65-F5344CB8AC3E}">
        <p14:creationId xmlns:p14="http://schemas.microsoft.com/office/powerpoint/2010/main" val="344412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fade">
                                      <p:cBhvr>
                                        <p:cTn id="7" dur="500"/>
                                        <p:tgtEl>
                                          <p:spTgt spid="629"/>
                                        </p:tgtEl>
                                      </p:cBhvr>
                                    </p:animEffect>
                                  </p:childTnLst>
                                </p:cTn>
                              </p:par>
                              <p:par>
                                <p:cTn id="8" presetID="10" presetClass="entr" presetSubtype="0" fill="hold" nodeType="withEffect">
                                  <p:stCondLst>
                                    <p:cond delay="300"/>
                                  </p:stCondLst>
                                  <p:childTnLst>
                                    <p:set>
                                      <p:cBhvr>
                                        <p:cTn id="9" dur="1" fill="hold">
                                          <p:stCondLst>
                                            <p:cond delay="0"/>
                                          </p:stCondLst>
                                        </p:cTn>
                                        <p:tgtEl>
                                          <p:spTgt spid="618"/>
                                        </p:tgtEl>
                                        <p:attrNameLst>
                                          <p:attrName>style.visibility</p:attrName>
                                        </p:attrNameLst>
                                      </p:cBhvr>
                                      <p:to>
                                        <p:strVal val="visible"/>
                                      </p:to>
                                    </p:set>
                                    <p:animEffect transition="in" filter="fade">
                                      <p:cBhvr>
                                        <p:cTn id="10" dur="500"/>
                                        <p:tgtEl>
                                          <p:spTgt spid="618"/>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660"/>
                                        </p:tgtEl>
                                        <p:attrNameLst>
                                          <p:attrName>style.visibility</p:attrName>
                                        </p:attrNameLst>
                                      </p:cBhvr>
                                      <p:to>
                                        <p:strVal val="visible"/>
                                      </p:to>
                                    </p:set>
                                    <p:anim calcmode="lin" valueType="num">
                                      <p:cBhvr additive="base">
                                        <p:cTn id="14" dur="500"/>
                                        <p:tgtEl>
                                          <p:spTgt spid="660"/>
                                        </p:tgtEl>
                                        <p:attrNameLst>
                                          <p:attrName>ppt_w</p:attrName>
                                        </p:attrNameLst>
                                      </p:cBhvr>
                                      <p:tavLst>
                                        <p:tav tm="0">
                                          <p:val>
                                            <p:strVal val="0"/>
                                          </p:val>
                                        </p:tav>
                                        <p:tav tm="100000">
                                          <p:val>
                                            <p:strVal val="#ppt_w"/>
                                          </p:val>
                                        </p:tav>
                                      </p:tavLst>
                                    </p:anim>
                                    <p:anim calcmode="lin" valueType="num">
                                      <p:cBhvr additive="base">
                                        <p:cTn id="15" dur="500"/>
                                        <p:tgtEl>
                                          <p:spTgt spid="660"/>
                                        </p:tgtEl>
                                        <p:attrNameLst>
                                          <p:attrName>ppt_h</p:attrName>
                                        </p:attrNameLst>
                                      </p:cBhvr>
                                      <p:tavLst>
                                        <p:tav tm="0">
                                          <p:val>
                                            <p:strVal val="0"/>
                                          </p:val>
                                        </p:tav>
                                        <p:tav tm="100000">
                                          <p:val>
                                            <p:strVal val="#ppt_h"/>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65"/>
                                        </p:tgtEl>
                                        <p:attrNameLst>
                                          <p:attrName>style.visibility</p:attrName>
                                        </p:attrNameLst>
                                      </p:cBhvr>
                                      <p:to>
                                        <p:strVal val="visible"/>
                                      </p:to>
                                    </p:set>
                                    <p:animEffect transition="in" filter="fade">
                                      <p:cBhvr>
                                        <p:cTn id="19" dur="500"/>
                                        <p:tgtEl>
                                          <p:spTgt spid="665"/>
                                        </p:tgtEl>
                                      </p:cBhvr>
                                    </p:animEffect>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650"/>
                                        </p:tgtEl>
                                        <p:attrNameLst>
                                          <p:attrName>style.visibility</p:attrName>
                                        </p:attrNameLst>
                                      </p:cBhvr>
                                      <p:to>
                                        <p:strVal val="visible"/>
                                      </p:to>
                                    </p:set>
                                    <p:anim calcmode="lin" valueType="num">
                                      <p:cBhvr additive="base">
                                        <p:cTn id="23" dur="500"/>
                                        <p:tgtEl>
                                          <p:spTgt spid="650"/>
                                        </p:tgtEl>
                                        <p:attrNameLst>
                                          <p:attrName>ppt_w</p:attrName>
                                        </p:attrNameLst>
                                      </p:cBhvr>
                                      <p:tavLst>
                                        <p:tav tm="0">
                                          <p:val>
                                            <p:strVal val="0"/>
                                          </p:val>
                                        </p:tav>
                                        <p:tav tm="100000">
                                          <p:val>
                                            <p:strVal val="#ppt_w"/>
                                          </p:val>
                                        </p:tav>
                                      </p:tavLst>
                                    </p:anim>
                                    <p:anim calcmode="lin" valueType="num">
                                      <p:cBhvr additive="base">
                                        <p:cTn id="24" dur="500"/>
                                        <p:tgtEl>
                                          <p:spTgt spid="650"/>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200"/>
                                  </p:stCondLst>
                                  <p:childTnLst>
                                    <p:set>
                                      <p:cBhvr>
                                        <p:cTn id="26" dur="1" fill="hold">
                                          <p:stCondLst>
                                            <p:cond delay="0"/>
                                          </p:stCondLst>
                                        </p:cTn>
                                        <p:tgtEl>
                                          <p:spTgt spid="670"/>
                                        </p:tgtEl>
                                        <p:attrNameLst>
                                          <p:attrName>style.visibility</p:attrName>
                                        </p:attrNameLst>
                                      </p:cBhvr>
                                      <p:to>
                                        <p:strVal val="visible"/>
                                      </p:to>
                                    </p:set>
                                    <p:animEffect transition="in" filter="fade">
                                      <p:cBhvr>
                                        <p:cTn id="27" dur="500"/>
                                        <p:tgtEl>
                                          <p:spTgt spid="670"/>
                                        </p:tgtEl>
                                      </p:cBhvr>
                                    </p:animEffect>
                                  </p:childTnLst>
                                </p:cTn>
                              </p:par>
                            </p:childTnLst>
                          </p:cTn>
                        </p:par>
                        <p:par>
                          <p:cTn id="28" fill="hold">
                            <p:stCondLst>
                              <p:cond delay="2200"/>
                            </p:stCondLst>
                            <p:childTnLst>
                              <p:par>
                                <p:cTn id="29" presetID="10" presetClass="entr" presetSubtype="0" fill="hold" nodeType="afterEffect">
                                  <p:stCondLst>
                                    <p:cond delay="0"/>
                                  </p:stCondLst>
                                  <p:childTnLst>
                                    <p:set>
                                      <p:cBhvr>
                                        <p:cTn id="30" dur="1" fill="hold">
                                          <p:stCondLst>
                                            <p:cond delay="0"/>
                                          </p:stCondLst>
                                        </p:cTn>
                                        <p:tgtEl>
                                          <p:spTgt spid="634"/>
                                        </p:tgtEl>
                                        <p:attrNameLst>
                                          <p:attrName>style.visibility</p:attrName>
                                        </p:attrNameLst>
                                      </p:cBhvr>
                                      <p:to>
                                        <p:strVal val="visible"/>
                                      </p:to>
                                    </p:set>
                                    <p:animEffect transition="in" filter="fade">
                                      <p:cBhvr>
                                        <p:cTn id="31" dur="200"/>
                                        <p:tgtEl>
                                          <p:spTgt spid="634"/>
                                        </p:tgtEl>
                                      </p:cBhvr>
                                    </p:animEffect>
                                  </p:childTnLst>
                                </p:cTn>
                              </p:par>
                              <p:par>
                                <p:cTn id="32" presetID="10" presetClass="entr" presetSubtype="0" fill="hold" nodeType="withEffect">
                                  <p:stCondLst>
                                    <p:cond delay="200"/>
                                  </p:stCondLst>
                                  <p:childTnLst>
                                    <p:set>
                                      <p:cBhvr>
                                        <p:cTn id="33" dur="1" fill="hold">
                                          <p:stCondLst>
                                            <p:cond delay="0"/>
                                          </p:stCondLst>
                                        </p:cTn>
                                        <p:tgtEl>
                                          <p:spTgt spid="636"/>
                                        </p:tgtEl>
                                        <p:attrNameLst>
                                          <p:attrName>style.visibility</p:attrName>
                                        </p:attrNameLst>
                                      </p:cBhvr>
                                      <p:to>
                                        <p:strVal val="visible"/>
                                      </p:to>
                                    </p:set>
                                    <p:animEffect transition="in" filter="fade">
                                      <p:cBhvr>
                                        <p:cTn id="34" dur="200"/>
                                        <p:tgtEl>
                                          <p:spTgt spid="636"/>
                                        </p:tgtEl>
                                      </p:cBhvr>
                                    </p:animEffect>
                                  </p:childTnLst>
                                </p:cTn>
                              </p:par>
                              <p:par>
                                <p:cTn id="35" presetID="10" presetClass="entr" presetSubtype="0" fill="hold" nodeType="withEffect">
                                  <p:stCondLst>
                                    <p:cond delay="400"/>
                                  </p:stCondLst>
                                  <p:childTnLst>
                                    <p:set>
                                      <p:cBhvr>
                                        <p:cTn id="36" dur="1" fill="hold">
                                          <p:stCondLst>
                                            <p:cond delay="0"/>
                                          </p:stCondLst>
                                        </p:cTn>
                                        <p:tgtEl>
                                          <p:spTgt spid="635"/>
                                        </p:tgtEl>
                                        <p:attrNameLst>
                                          <p:attrName>style.visibility</p:attrName>
                                        </p:attrNameLst>
                                      </p:cBhvr>
                                      <p:to>
                                        <p:strVal val="visible"/>
                                      </p:to>
                                    </p:set>
                                    <p:animEffect transition="in" filter="fade">
                                      <p:cBhvr>
                                        <p:cTn id="37" dur="200"/>
                                        <p:tgtEl>
                                          <p:spTgt spid="635"/>
                                        </p:tgtEl>
                                      </p:cBhvr>
                                    </p:animEffect>
                                  </p:childTnLst>
                                </p:cTn>
                              </p:par>
                              <p:par>
                                <p:cTn id="38" presetID="10" presetClass="entr" presetSubtype="0" fill="hold" nodeType="withEffect">
                                  <p:stCondLst>
                                    <p:cond delay="800"/>
                                  </p:stCondLst>
                                  <p:childTnLst>
                                    <p:set>
                                      <p:cBhvr>
                                        <p:cTn id="39" dur="1" fill="hold">
                                          <p:stCondLst>
                                            <p:cond delay="0"/>
                                          </p:stCondLst>
                                        </p:cTn>
                                        <p:tgtEl>
                                          <p:spTgt spid="614"/>
                                        </p:tgtEl>
                                        <p:attrNameLst>
                                          <p:attrName>style.visibility</p:attrName>
                                        </p:attrNameLst>
                                      </p:cBhvr>
                                      <p:to>
                                        <p:strVal val="visible"/>
                                      </p:to>
                                    </p:set>
                                    <p:animEffect transition="in" filter="fade">
                                      <p:cBhvr>
                                        <p:cTn id="40" dur="500"/>
                                        <p:tgtEl>
                                          <p:spTgt spid="614"/>
                                        </p:tgtEl>
                                      </p:cBhvr>
                                    </p:animEffect>
                                  </p:childTnLst>
                                </p:cTn>
                              </p:par>
                              <p:par>
                                <p:cTn id="41" presetID="10" presetClass="entr" presetSubtype="0" fill="hold" nodeType="withEffect">
                                  <p:stCondLst>
                                    <p:cond delay="600"/>
                                  </p:stCondLst>
                                  <p:childTnLst>
                                    <p:set>
                                      <p:cBhvr>
                                        <p:cTn id="42" dur="1" fill="hold">
                                          <p:stCondLst>
                                            <p:cond delay="0"/>
                                          </p:stCondLst>
                                        </p:cTn>
                                        <p:tgtEl>
                                          <p:spTgt spid="633"/>
                                        </p:tgtEl>
                                        <p:attrNameLst>
                                          <p:attrName>style.visibility</p:attrName>
                                        </p:attrNameLst>
                                      </p:cBhvr>
                                      <p:to>
                                        <p:strVal val="visible"/>
                                      </p:to>
                                    </p:set>
                                    <p:animEffect transition="in" filter="fade">
                                      <p:cBhvr>
                                        <p:cTn id="43" dur="200"/>
                                        <p:tgtEl>
                                          <p:spTgt spid="633"/>
                                        </p:tgtEl>
                                      </p:cBhvr>
                                    </p:animEffect>
                                  </p:childTnLst>
                                </p:cTn>
                              </p:par>
                              <p:par>
                                <p:cTn id="44" presetID="12" presetClass="entr" presetSubtype="4" fill="hold" nodeType="withEffect">
                                  <p:stCondLst>
                                    <p:cond delay="1000"/>
                                  </p:stCondLst>
                                  <p:childTnLst>
                                    <p:set>
                                      <p:cBhvr>
                                        <p:cTn id="45" dur="1" fill="hold">
                                          <p:stCondLst>
                                            <p:cond delay="0"/>
                                          </p:stCondLst>
                                        </p:cTn>
                                        <p:tgtEl>
                                          <p:spTgt spid="615"/>
                                        </p:tgtEl>
                                        <p:attrNameLst>
                                          <p:attrName>style.visibility</p:attrName>
                                        </p:attrNameLst>
                                      </p:cBhvr>
                                      <p:to>
                                        <p:strVal val="visible"/>
                                      </p:to>
                                    </p:set>
                                    <p:anim calcmode="lin" valueType="num">
                                      <p:cBhvr additive="base">
                                        <p:cTn id="46" dur="500"/>
                                        <p:tgtEl>
                                          <p:spTgt spid="615"/>
                                        </p:tgtEl>
                                        <p:attrNameLst>
                                          <p:attrName>ppt_y</p:attrName>
                                        </p:attrNameLst>
                                      </p:cBhvr>
                                      <p:tavLst>
                                        <p:tav tm="0">
                                          <p:val>
                                            <p:strVal val="#ppt_y+#ppt_h*1.125000"/>
                                          </p:val>
                                        </p:tav>
                                        <p:tav tm="100000">
                                          <p:val>
                                            <p:strVal val="#ppt_y"/>
                                          </p:val>
                                        </p:tav>
                                      </p:tavLst>
                                    </p:anim>
                                    <p:animEffect transition="in" filter="wipe(up)">
                                      <p:cBhvr>
                                        <p:cTn id="47" dur="500"/>
                                        <p:tgtEl>
                                          <p:spTgt spid="615"/>
                                        </p:tgtEl>
                                      </p:cBhvr>
                                    </p:animEffect>
                                  </p:childTnLst>
                                </p:cTn>
                              </p:par>
                            </p:childTnLst>
                          </p:cTn>
                        </p:par>
                        <p:par>
                          <p:cTn id="48" fill="hold">
                            <p:stCondLst>
                              <p:cond delay="3700"/>
                            </p:stCondLst>
                            <p:childTnLst>
                              <p:par>
                                <p:cTn id="49" presetID="10" presetClass="entr" presetSubtype="0" fill="hold" nodeType="afterEffect">
                                  <p:stCondLst>
                                    <p:cond delay="50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23" presetClass="entr" presetSubtype="16" fill="hold" nodeType="withEffect">
                                  <p:stCondLst>
                                    <p:cond delay="500"/>
                                  </p:stCondLst>
                                  <p:childTnLst>
                                    <p:set>
                                      <p:cBhvr>
                                        <p:cTn id="53" dur="1" fill="hold">
                                          <p:stCondLst>
                                            <p:cond delay="0"/>
                                          </p:stCondLst>
                                        </p:cTn>
                                        <p:tgtEl>
                                          <p:spTgt spid="638"/>
                                        </p:tgtEl>
                                        <p:attrNameLst>
                                          <p:attrName>style.visibility</p:attrName>
                                        </p:attrNameLst>
                                      </p:cBhvr>
                                      <p:to>
                                        <p:strVal val="visible"/>
                                      </p:to>
                                    </p:set>
                                    <p:anim calcmode="lin" valueType="num">
                                      <p:cBhvr additive="base">
                                        <p:cTn id="54" dur="250"/>
                                        <p:tgtEl>
                                          <p:spTgt spid="638"/>
                                        </p:tgtEl>
                                        <p:attrNameLst>
                                          <p:attrName>ppt_w</p:attrName>
                                        </p:attrNameLst>
                                      </p:cBhvr>
                                      <p:tavLst>
                                        <p:tav tm="0">
                                          <p:val>
                                            <p:strVal val="0"/>
                                          </p:val>
                                        </p:tav>
                                        <p:tav tm="100000">
                                          <p:val>
                                            <p:strVal val="#ppt_w"/>
                                          </p:val>
                                        </p:tav>
                                      </p:tavLst>
                                    </p:anim>
                                    <p:anim calcmode="lin" valueType="num">
                                      <p:cBhvr additive="base">
                                        <p:cTn id="55" dur="250"/>
                                        <p:tgtEl>
                                          <p:spTgt spid="638"/>
                                        </p:tgtEl>
                                        <p:attrNameLst>
                                          <p:attrName>ppt_h</p:attrName>
                                        </p:attrNameLst>
                                      </p:cBhvr>
                                      <p:tavLst>
                                        <p:tav tm="0">
                                          <p:val>
                                            <p:strVal val="0"/>
                                          </p:val>
                                        </p:tav>
                                        <p:tav tm="100000">
                                          <p:val>
                                            <p:strVal val="#ppt_h"/>
                                          </p:val>
                                        </p:tav>
                                      </p:tavLst>
                                    </p:anim>
                                  </p:childTnLst>
                                </p:cTn>
                              </p:par>
                            </p:childTnLst>
                          </p:cTn>
                        </p:par>
                        <p:par>
                          <p:cTn id="56" fill="hold">
                            <p:stCondLst>
                              <p:cond delay="47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23" presetClass="entr" presetSubtype="16"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250"/>
                                        <p:tgtEl>
                                          <p:spTgt spid="64"/>
                                        </p:tgtEl>
                                        <p:attrNameLst>
                                          <p:attrName>ppt_w</p:attrName>
                                        </p:attrNameLst>
                                      </p:cBhvr>
                                      <p:tavLst>
                                        <p:tav tm="0">
                                          <p:val>
                                            <p:strVal val="0"/>
                                          </p:val>
                                        </p:tav>
                                        <p:tav tm="100000">
                                          <p:val>
                                            <p:strVal val="#ppt_w"/>
                                          </p:val>
                                        </p:tav>
                                      </p:tavLst>
                                    </p:anim>
                                    <p:anim calcmode="lin" valueType="num">
                                      <p:cBhvr additive="base">
                                        <p:cTn id="63" dur="250"/>
                                        <p:tgtEl>
                                          <p:spTgt spid="64"/>
                                        </p:tgtEl>
                                        <p:attrNameLst>
                                          <p:attrName>ppt_h</p:attrName>
                                        </p:attrNameLst>
                                      </p:cBhvr>
                                      <p:tavLst>
                                        <p:tav tm="0">
                                          <p:val>
                                            <p:strVal val="0"/>
                                          </p:val>
                                        </p:tav>
                                        <p:tav tm="100000">
                                          <p:val>
                                            <p:strVal val="#ppt_h"/>
                                          </p:val>
                                        </p:tav>
                                      </p:tavLst>
                                    </p:anim>
                                  </p:childTnLst>
                                </p:cTn>
                              </p:par>
                            </p:childTnLst>
                          </p:cTn>
                        </p:par>
                        <p:par>
                          <p:cTn id="64" fill="hold">
                            <p:stCondLst>
                              <p:cond delay="5200"/>
                            </p:stCondLst>
                            <p:childTnLst>
                              <p:par>
                                <p:cTn id="65" presetID="10" presetClass="entr" presetSubtype="0" fill="hold" nodeType="afterEffect">
                                  <p:stCondLst>
                                    <p:cond delay="0"/>
                                  </p:stCondLst>
                                  <p:childTnLst>
                                    <p:set>
                                      <p:cBhvr>
                                        <p:cTn id="66" dur="1" fill="hold">
                                          <p:stCondLst>
                                            <p:cond delay="0"/>
                                          </p:stCondLst>
                                        </p:cTn>
                                        <p:tgtEl>
                                          <p:spTgt spid="637"/>
                                        </p:tgtEl>
                                        <p:attrNameLst>
                                          <p:attrName>style.visibility</p:attrName>
                                        </p:attrNameLst>
                                      </p:cBhvr>
                                      <p:to>
                                        <p:strVal val="visible"/>
                                      </p:to>
                                    </p:set>
                                    <p:animEffect transition="in" filter="fade">
                                      <p:cBhvr>
                                        <p:cTn id="67" dur="500"/>
                                        <p:tgtEl>
                                          <p:spTgt spid="637"/>
                                        </p:tgtEl>
                                      </p:cBhvr>
                                    </p:animEffect>
                                  </p:childTnLst>
                                </p:cTn>
                              </p:par>
                              <p:par>
                                <p:cTn id="68" presetID="23" presetClass="entr" presetSubtype="16" fill="hold" nodeType="withEffect">
                                  <p:stCondLst>
                                    <p:cond delay="0"/>
                                  </p:stCondLst>
                                  <p:childTnLst>
                                    <p:set>
                                      <p:cBhvr>
                                        <p:cTn id="69" dur="1" fill="hold">
                                          <p:stCondLst>
                                            <p:cond delay="0"/>
                                          </p:stCondLst>
                                        </p:cTn>
                                        <p:tgtEl>
                                          <p:spTgt spid="67"/>
                                        </p:tgtEl>
                                        <p:attrNameLst>
                                          <p:attrName>style.visibility</p:attrName>
                                        </p:attrNameLst>
                                      </p:cBhvr>
                                      <p:to>
                                        <p:strVal val="visible"/>
                                      </p:to>
                                    </p:set>
                                    <p:anim calcmode="lin" valueType="num">
                                      <p:cBhvr additive="base">
                                        <p:cTn id="70" dur="250"/>
                                        <p:tgtEl>
                                          <p:spTgt spid="67"/>
                                        </p:tgtEl>
                                        <p:attrNameLst>
                                          <p:attrName>ppt_w</p:attrName>
                                        </p:attrNameLst>
                                      </p:cBhvr>
                                      <p:tavLst>
                                        <p:tav tm="0">
                                          <p:val>
                                            <p:strVal val="0"/>
                                          </p:val>
                                        </p:tav>
                                        <p:tav tm="100000">
                                          <p:val>
                                            <p:strVal val="#ppt_w"/>
                                          </p:val>
                                        </p:tav>
                                      </p:tavLst>
                                    </p:anim>
                                    <p:anim calcmode="lin" valueType="num">
                                      <p:cBhvr additive="base">
                                        <p:cTn id="71" dur="250"/>
                                        <p:tgtEl>
                                          <p:spTgt spid="67"/>
                                        </p:tgtEl>
                                        <p:attrNameLst>
                                          <p:attrName>ppt_h</p:attrName>
                                        </p:attrNameLst>
                                      </p:cBhvr>
                                      <p:tavLst>
                                        <p:tav tm="0">
                                          <p:val>
                                            <p:strVal val="0"/>
                                          </p:val>
                                        </p:tav>
                                        <p:tav tm="100000">
                                          <p:val>
                                            <p:strVal val="#ppt_h"/>
                                          </p:val>
                                        </p:tav>
                                      </p:tavLst>
                                    </p:anim>
                                  </p:childTnLst>
                                </p:cTn>
                              </p:par>
                            </p:childTnLst>
                          </p:cTn>
                        </p:par>
                        <p:par>
                          <p:cTn id="72" fill="hold">
                            <p:stCondLst>
                              <p:cond delay="57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23" presetClass="entr" presetSubtype="16" fill="hold" nodeType="withEffect">
                                  <p:stCondLst>
                                    <p:cond delay="0"/>
                                  </p:stCondLst>
                                  <p:childTnLst>
                                    <p:set>
                                      <p:cBhvr>
                                        <p:cTn id="77" dur="1" fill="hold">
                                          <p:stCondLst>
                                            <p:cond delay="0"/>
                                          </p:stCondLst>
                                        </p:cTn>
                                        <p:tgtEl>
                                          <p:spTgt spid="70"/>
                                        </p:tgtEl>
                                        <p:attrNameLst>
                                          <p:attrName>style.visibility</p:attrName>
                                        </p:attrNameLst>
                                      </p:cBhvr>
                                      <p:to>
                                        <p:strVal val="visible"/>
                                      </p:to>
                                    </p:set>
                                    <p:anim calcmode="lin" valueType="num">
                                      <p:cBhvr additive="base">
                                        <p:cTn id="78" dur="250"/>
                                        <p:tgtEl>
                                          <p:spTgt spid="70"/>
                                        </p:tgtEl>
                                        <p:attrNameLst>
                                          <p:attrName>ppt_w</p:attrName>
                                        </p:attrNameLst>
                                      </p:cBhvr>
                                      <p:tavLst>
                                        <p:tav tm="0">
                                          <p:val>
                                            <p:strVal val="0"/>
                                          </p:val>
                                        </p:tav>
                                        <p:tav tm="100000">
                                          <p:val>
                                            <p:strVal val="#ppt_w"/>
                                          </p:val>
                                        </p:tav>
                                      </p:tavLst>
                                    </p:anim>
                                    <p:anim calcmode="lin" valueType="num">
                                      <p:cBhvr additive="base">
                                        <p:cTn id="79" dur="250"/>
                                        <p:tgtEl>
                                          <p:spTgt spid="70"/>
                                        </p:tgtEl>
                                        <p:attrNameLst>
                                          <p:attrName>ppt_h</p:attrName>
                                        </p:attrNameLst>
                                      </p:cBhvr>
                                      <p:tavLst>
                                        <p:tav tm="0">
                                          <p:val>
                                            <p:strVal val="0"/>
                                          </p:val>
                                        </p:tav>
                                        <p:tav tm="100000">
                                          <p:val>
                                            <p:strVal val="#ppt_h"/>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Shape 681"/>
          <p:cNvGrpSpPr/>
          <p:nvPr/>
        </p:nvGrpSpPr>
        <p:grpSpPr>
          <a:xfrm>
            <a:off x="3240" y="258332"/>
            <a:ext cx="12194042" cy="6080895"/>
            <a:chOff x="3240" y="258332"/>
            <a:chExt cx="12194042" cy="6080895"/>
          </a:xfrm>
        </p:grpSpPr>
        <p:grpSp>
          <p:nvGrpSpPr>
            <p:cNvPr id="682" name="Shape 682"/>
            <p:cNvGrpSpPr/>
            <p:nvPr/>
          </p:nvGrpSpPr>
          <p:grpSpPr>
            <a:xfrm>
              <a:off x="3240" y="258332"/>
              <a:ext cx="12165107" cy="6055309"/>
              <a:chOff x="30000" y="700985"/>
              <a:chExt cx="12165107" cy="6055309"/>
            </a:xfrm>
          </p:grpSpPr>
          <p:sp>
            <p:nvSpPr>
              <p:cNvPr id="683" name="Shape 683"/>
              <p:cNvSpPr/>
              <p:nvPr/>
            </p:nvSpPr>
            <p:spPr>
              <a:xfrm rot="10800000">
                <a:off x="3594374" y="6008279"/>
                <a:ext cx="508000" cy="508000"/>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84" name="Shape 684"/>
              <p:cNvSpPr/>
              <p:nvPr/>
            </p:nvSpPr>
            <p:spPr>
              <a:xfrm rot="10800000">
                <a:off x="4399065" y="3997517"/>
                <a:ext cx="440266" cy="440266"/>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85" name="Shape 685"/>
              <p:cNvSpPr/>
              <p:nvPr/>
            </p:nvSpPr>
            <p:spPr>
              <a:xfrm rot="10800000">
                <a:off x="5050550" y="5881923"/>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686" name="Shape 686"/>
              <p:cNvCxnSpPr/>
              <p:nvPr/>
            </p:nvCxnSpPr>
            <p:spPr>
              <a:xfrm flipH="1">
                <a:off x="4102374" y="6078067"/>
                <a:ext cx="948176" cy="184212"/>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687" name="Shape 687"/>
              <p:cNvCxnSpPr/>
              <p:nvPr/>
            </p:nvCxnSpPr>
            <p:spPr>
              <a:xfrm rot="10800000" flipH="1">
                <a:off x="3848374" y="4373308"/>
                <a:ext cx="615166" cy="1634971"/>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688" name="Shape 688"/>
              <p:cNvCxnSpPr/>
              <p:nvPr/>
            </p:nvCxnSpPr>
            <p:spPr>
              <a:xfrm rot="10800000">
                <a:off x="4774856" y="4373308"/>
                <a:ext cx="471838" cy="1508615"/>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689" name="Shape 689"/>
              <p:cNvSpPr/>
              <p:nvPr/>
            </p:nvSpPr>
            <p:spPr>
              <a:xfrm rot="10800000">
                <a:off x="2156446" y="5476469"/>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690" name="Shape 690"/>
              <p:cNvCxnSpPr/>
              <p:nvPr/>
            </p:nvCxnSpPr>
            <p:spPr>
              <a:xfrm flipH="1">
                <a:off x="2548735" y="4217650"/>
                <a:ext cx="1850330" cy="1454963"/>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691" name="Shape 691"/>
              <p:cNvSpPr/>
              <p:nvPr/>
            </p:nvSpPr>
            <p:spPr>
              <a:xfrm rot="10800000">
                <a:off x="4031365" y="2822898"/>
                <a:ext cx="267945" cy="267945"/>
              </a:xfrm>
              <a:prstGeom prst="donut">
                <a:avLst>
                  <a:gd name="adj" fmla="val 13659"/>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92" name="Shape 692"/>
              <p:cNvSpPr/>
              <p:nvPr/>
            </p:nvSpPr>
            <p:spPr>
              <a:xfrm rot="10800000">
                <a:off x="4954032" y="1189082"/>
                <a:ext cx="440266" cy="440266"/>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693" name="Shape 693"/>
              <p:cNvSpPr/>
              <p:nvPr/>
            </p:nvSpPr>
            <p:spPr>
              <a:xfrm rot="10800000">
                <a:off x="5294363" y="2546242"/>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694" name="Shape 694"/>
              <p:cNvCxnSpPr/>
              <p:nvPr/>
            </p:nvCxnSpPr>
            <p:spPr>
              <a:xfrm flipH="1">
                <a:off x="4299310" y="2742386"/>
                <a:ext cx="995053" cy="214484"/>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695" name="Shape 695"/>
              <p:cNvCxnSpPr/>
              <p:nvPr/>
            </p:nvCxnSpPr>
            <p:spPr>
              <a:xfrm flipH="1">
                <a:off x="2352590" y="3051603"/>
                <a:ext cx="1718015" cy="2424866"/>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696" name="Shape 696"/>
              <p:cNvCxnSpPr/>
              <p:nvPr/>
            </p:nvCxnSpPr>
            <p:spPr>
              <a:xfrm rot="10800000">
                <a:off x="5329823" y="1564873"/>
                <a:ext cx="160684" cy="981369"/>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697" name="Shape 697"/>
              <p:cNvSpPr/>
              <p:nvPr/>
            </p:nvSpPr>
            <p:spPr>
              <a:xfrm rot="10800000">
                <a:off x="2684376" y="2665974"/>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698" name="Shape 698"/>
              <p:cNvCxnSpPr/>
              <p:nvPr/>
            </p:nvCxnSpPr>
            <p:spPr>
              <a:xfrm rot="10800000" flipH="1">
                <a:off x="4165337" y="1564873"/>
                <a:ext cx="853170" cy="1258025"/>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699" name="Shape 699"/>
              <p:cNvCxnSpPr/>
              <p:nvPr/>
            </p:nvCxnSpPr>
            <p:spPr>
              <a:xfrm flipH="1">
                <a:off x="5385390" y="4823186"/>
                <a:ext cx="213666" cy="1116186"/>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00" name="Shape 700"/>
              <p:cNvCxnSpPr/>
              <p:nvPr/>
            </p:nvCxnSpPr>
            <p:spPr>
              <a:xfrm flipH="1">
                <a:off x="4619198" y="1629348"/>
                <a:ext cx="554967" cy="2368169"/>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701" name="Shape 701"/>
              <p:cNvSpPr/>
              <p:nvPr/>
            </p:nvSpPr>
            <p:spPr>
              <a:xfrm rot="918342">
                <a:off x="2220485" y="759024"/>
                <a:ext cx="508000" cy="508000"/>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02" name="Shape 702"/>
              <p:cNvSpPr/>
              <p:nvPr/>
            </p:nvSpPr>
            <p:spPr>
              <a:xfrm rot="918342">
                <a:off x="140089" y="2182927"/>
                <a:ext cx="484293" cy="484293"/>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03" name="Shape 703"/>
              <p:cNvSpPr/>
              <p:nvPr/>
            </p:nvSpPr>
            <p:spPr>
              <a:xfrm rot="918342">
                <a:off x="1647117" y="1726546"/>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04" name="Shape 704"/>
              <p:cNvCxnSpPr/>
              <p:nvPr/>
            </p:nvCxnSpPr>
            <p:spPr>
              <a:xfrm rot="10800000" flipH="1">
                <a:off x="2013649" y="1258015"/>
                <a:ext cx="393788" cy="567511"/>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05" name="Shape 705"/>
              <p:cNvCxnSpPr/>
              <p:nvPr/>
            </p:nvCxnSpPr>
            <p:spPr>
              <a:xfrm flipH="1">
                <a:off x="592584" y="945976"/>
                <a:ext cx="1636910" cy="1359145"/>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06" name="Shape 706"/>
              <p:cNvSpPr/>
              <p:nvPr/>
            </p:nvSpPr>
            <p:spPr>
              <a:xfrm rot="918342">
                <a:off x="1587153" y="2769194"/>
                <a:ext cx="440266" cy="440266"/>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07" name="Shape 707"/>
              <p:cNvSpPr/>
              <p:nvPr/>
            </p:nvSpPr>
            <p:spPr>
              <a:xfrm rot="918342">
                <a:off x="3772946" y="972405"/>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08" name="Shape 708"/>
              <p:cNvCxnSpPr/>
              <p:nvPr/>
            </p:nvCxnSpPr>
            <p:spPr>
              <a:xfrm flipH="1">
                <a:off x="2033295" y="3000814"/>
                <a:ext cx="708530" cy="1367763"/>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709" name="Shape 709"/>
              <p:cNvSpPr/>
              <p:nvPr/>
            </p:nvSpPr>
            <p:spPr>
              <a:xfrm rot="918342">
                <a:off x="1863957" y="4363825"/>
                <a:ext cx="267945" cy="267945"/>
              </a:xfrm>
              <a:prstGeom prst="donut">
                <a:avLst>
                  <a:gd name="adj" fmla="val 13659"/>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10" name="Shape 710"/>
              <p:cNvSpPr/>
              <p:nvPr/>
            </p:nvSpPr>
            <p:spPr>
              <a:xfrm rot="918342">
                <a:off x="243544" y="6063932"/>
                <a:ext cx="440266" cy="440266"/>
              </a:xfrm>
              <a:prstGeom prst="donut">
                <a:avLst>
                  <a:gd name="adj" fmla="val 8954"/>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11" name="Shape 711"/>
              <p:cNvSpPr/>
              <p:nvPr/>
            </p:nvSpPr>
            <p:spPr>
              <a:xfrm rot="918342">
                <a:off x="423977" y="3732449"/>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12" name="Shape 712"/>
              <p:cNvCxnSpPr/>
              <p:nvPr/>
            </p:nvCxnSpPr>
            <p:spPr>
              <a:xfrm>
                <a:off x="809309" y="3980370"/>
                <a:ext cx="1263754" cy="2282247"/>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13" name="Shape 713"/>
              <p:cNvCxnSpPr/>
              <p:nvPr/>
            </p:nvCxnSpPr>
            <p:spPr>
              <a:xfrm>
                <a:off x="2064296" y="4614176"/>
                <a:ext cx="92150" cy="1058437"/>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714" name="Shape 714"/>
              <p:cNvSpPr/>
              <p:nvPr/>
            </p:nvSpPr>
            <p:spPr>
              <a:xfrm rot="918342">
                <a:off x="1871334" y="6257084"/>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15" name="Shape 715"/>
              <p:cNvCxnSpPr/>
              <p:nvPr/>
            </p:nvCxnSpPr>
            <p:spPr>
              <a:xfrm>
                <a:off x="676002" y="6342173"/>
                <a:ext cx="1202289" cy="59280"/>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16" name="Shape 716"/>
              <p:cNvCxnSpPr/>
              <p:nvPr/>
            </p:nvCxnSpPr>
            <p:spPr>
              <a:xfrm flipH="1">
                <a:off x="654903" y="4627018"/>
                <a:ext cx="1307662" cy="1547999"/>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17" name="Shape 717"/>
              <p:cNvCxnSpPr/>
              <p:nvPr/>
            </p:nvCxnSpPr>
            <p:spPr>
              <a:xfrm rot="10800000" flipH="1">
                <a:off x="822280" y="2104702"/>
                <a:ext cx="838491" cy="1660220"/>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18" name="Shape 718"/>
              <p:cNvCxnSpPr/>
              <p:nvPr/>
            </p:nvCxnSpPr>
            <p:spPr>
              <a:xfrm rot="10800000" flipH="1">
                <a:off x="2880520" y="1900273"/>
                <a:ext cx="354463" cy="765701"/>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19" name="Shape 719"/>
              <p:cNvCxnSpPr/>
              <p:nvPr/>
            </p:nvCxnSpPr>
            <p:spPr>
              <a:xfrm flipH="1">
                <a:off x="1865394" y="2093078"/>
                <a:ext cx="75032" cy="683924"/>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20" name="Shape 720"/>
              <p:cNvCxnSpPr/>
              <p:nvPr/>
            </p:nvCxnSpPr>
            <p:spPr>
              <a:xfrm rot="10800000">
                <a:off x="4165337" y="3090843"/>
                <a:ext cx="298203" cy="971149"/>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21" name="Shape 721"/>
              <p:cNvCxnSpPr/>
              <p:nvPr/>
            </p:nvCxnSpPr>
            <p:spPr>
              <a:xfrm flipH="1">
                <a:off x="2256666" y="6082674"/>
                <a:ext cx="1412103" cy="422331"/>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22" name="Shape 722"/>
              <p:cNvCxnSpPr/>
              <p:nvPr/>
            </p:nvCxnSpPr>
            <p:spPr>
              <a:xfrm>
                <a:off x="358543" y="2781552"/>
                <a:ext cx="313355" cy="957854"/>
              </a:xfrm>
              <a:prstGeom prst="straightConnector1">
                <a:avLst/>
              </a:prstGeom>
              <a:solidFill>
                <a:schemeClr val="lt2"/>
              </a:solidFill>
              <a:ln w="38100" cap="flat" cmpd="sng">
                <a:solidFill>
                  <a:srgbClr val="D9D9D9"/>
                </a:solidFill>
                <a:prstDash val="solid"/>
                <a:round/>
                <a:headEnd type="none" w="sm" len="sm"/>
                <a:tailEnd type="none" w="sm" len="sm"/>
              </a:ln>
            </p:spPr>
          </p:cxnSp>
          <p:cxnSp>
            <p:nvCxnSpPr>
              <p:cNvPr id="723" name="Shape 723"/>
              <p:cNvCxnSpPr/>
              <p:nvPr/>
            </p:nvCxnSpPr>
            <p:spPr>
              <a:xfrm>
                <a:off x="2541533" y="768033"/>
                <a:ext cx="1257170" cy="497681"/>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24" name="Shape 724"/>
              <p:cNvCxnSpPr/>
              <p:nvPr/>
            </p:nvCxnSpPr>
            <p:spPr>
              <a:xfrm flipH="1">
                <a:off x="4066255" y="1189082"/>
                <a:ext cx="1107910" cy="149855"/>
              </a:xfrm>
              <a:prstGeom prst="straightConnector1">
                <a:avLst/>
              </a:prstGeom>
              <a:solidFill>
                <a:schemeClr val="lt2"/>
              </a:solidFill>
              <a:ln w="38100" cap="flat" cmpd="sng">
                <a:solidFill>
                  <a:srgbClr val="D9D9D9"/>
                </a:solidFill>
                <a:prstDash val="solid"/>
                <a:round/>
                <a:headEnd type="none" w="sm" len="sm"/>
                <a:tailEnd type="none" w="sm" len="sm"/>
              </a:ln>
            </p:spPr>
          </p:cxnSp>
          <p:sp>
            <p:nvSpPr>
              <p:cNvPr id="725" name="Shape 725"/>
              <p:cNvSpPr/>
              <p:nvPr/>
            </p:nvSpPr>
            <p:spPr>
              <a:xfrm rot="918342">
                <a:off x="3209226" y="1606964"/>
                <a:ext cx="392289" cy="392289"/>
              </a:xfrm>
              <a:prstGeom prst="donut">
                <a:avLst>
                  <a:gd name="adj" fmla="val 8333"/>
                </a:avLst>
              </a:prstGeom>
              <a:solidFill>
                <a:srgbClr val="D9D9D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26" name="Shape 726"/>
              <p:cNvCxnSpPr/>
              <p:nvPr/>
            </p:nvCxnSpPr>
            <p:spPr>
              <a:xfrm rot="10800000">
                <a:off x="2719476" y="1080072"/>
                <a:ext cx="496707" cy="671261"/>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27" name="Shape 727"/>
              <p:cNvSpPr/>
              <p:nvPr/>
            </p:nvSpPr>
            <p:spPr>
              <a:xfrm rot="-9881658">
                <a:off x="10754263" y="4951498"/>
                <a:ext cx="440266" cy="440266"/>
              </a:xfrm>
              <a:prstGeom prst="donut">
                <a:avLst>
                  <a:gd name="adj" fmla="val 8333"/>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28" name="Shape 728"/>
              <p:cNvSpPr/>
              <p:nvPr/>
            </p:nvSpPr>
            <p:spPr>
              <a:xfrm>
                <a:off x="8950111" y="1042553"/>
                <a:ext cx="508000" cy="508000"/>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29" name="Shape 729"/>
              <p:cNvSpPr/>
              <p:nvPr/>
            </p:nvSpPr>
            <p:spPr>
              <a:xfrm>
                <a:off x="8064532" y="2282867"/>
                <a:ext cx="440266" cy="440266"/>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30" name="Shape 730"/>
              <p:cNvSpPr/>
              <p:nvPr/>
            </p:nvSpPr>
            <p:spPr>
              <a:xfrm>
                <a:off x="7664444" y="1264891"/>
                <a:ext cx="392289" cy="392289"/>
              </a:xfrm>
              <a:prstGeom prst="donut">
                <a:avLst>
                  <a:gd name="adj" fmla="val 8333"/>
                </a:avLst>
              </a:prstGeom>
              <a:solidFill>
                <a:srgbClr val="BFBFBF"/>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31" name="Shape 731"/>
              <p:cNvCxnSpPr/>
              <p:nvPr/>
            </p:nvCxnSpPr>
            <p:spPr>
              <a:xfrm rot="10800000" flipH="1">
                <a:off x="8056733" y="1296553"/>
                <a:ext cx="893378" cy="164483"/>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32" name="Shape 732"/>
              <p:cNvCxnSpPr/>
              <p:nvPr/>
            </p:nvCxnSpPr>
            <p:spPr>
              <a:xfrm flipH="1">
                <a:off x="8440323" y="1550553"/>
                <a:ext cx="763788" cy="796789"/>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33" name="Shape 733"/>
              <p:cNvCxnSpPr/>
              <p:nvPr/>
            </p:nvCxnSpPr>
            <p:spPr>
              <a:xfrm>
                <a:off x="7860589" y="1657180"/>
                <a:ext cx="268418" cy="690162"/>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34" name="Shape 734"/>
              <p:cNvSpPr/>
              <p:nvPr/>
            </p:nvSpPr>
            <p:spPr>
              <a:xfrm>
                <a:off x="9638731" y="2126286"/>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35" name="Shape 735"/>
              <p:cNvSpPr/>
              <p:nvPr/>
            </p:nvSpPr>
            <p:spPr>
              <a:xfrm>
                <a:off x="8954986" y="3131541"/>
                <a:ext cx="267945" cy="267945"/>
              </a:xfrm>
              <a:prstGeom prst="donut">
                <a:avLst>
                  <a:gd name="adj" fmla="val 13659"/>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36" name="Shape 736"/>
              <p:cNvSpPr/>
              <p:nvPr/>
            </p:nvSpPr>
            <p:spPr>
              <a:xfrm>
                <a:off x="6590207" y="5033910"/>
                <a:ext cx="440266" cy="440266"/>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37" name="Shape 737"/>
              <p:cNvSpPr/>
              <p:nvPr/>
            </p:nvSpPr>
            <p:spPr>
              <a:xfrm>
                <a:off x="6262049" y="3709688"/>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38" name="Shape 738"/>
              <p:cNvCxnSpPr/>
              <p:nvPr/>
            </p:nvCxnSpPr>
            <p:spPr>
              <a:xfrm>
                <a:off x="6458194" y="4101977"/>
                <a:ext cx="196488" cy="996408"/>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39" name="Shape 739"/>
              <p:cNvSpPr/>
              <p:nvPr/>
            </p:nvSpPr>
            <p:spPr>
              <a:xfrm>
                <a:off x="9494610" y="3847834"/>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40" name="Shape 740"/>
              <p:cNvCxnSpPr/>
              <p:nvPr/>
            </p:nvCxnSpPr>
            <p:spPr>
              <a:xfrm flipH="1">
                <a:off x="6965998" y="3360246"/>
                <a:ext cx="2028228" cy="1738139"/>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41" name="Shape 741"/>
              <p:cNvCxnSpPr/>
              <p:nvPr/>
            </p:nvCxnSpPr>
            <p:spPr>
              <a:xfrm rot="10800000" flipH="1">
                <a:off x="7809800" y="2658658"/>
                <a:ext cx="630523" cy="741966"/>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42" name="Shape 742"/>
              <p:cNvSpPr/>
              <p:nvPr/>
            </p:nvSpPr>
            <p:spPr>
              <a:xfrm rot="-9881658">
                <a:off x="8949487" y="5433858"/>
                <a:ext cx="508000" cy="508000"/>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3" name="Shape 743"/>
              <p:cNvSpPr/>
              <p:nvPr/>
            </p:nvSpPr>
            <p:spPr>
              <a:xfrm rot="-9881658">
                <a:off x="11150754" y="5900690"/>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44" name="Shape 744"/>
              <p:cNvCxnSpPr/>
              <p:nvPr/>
            </p:nvCxnSpPr>
            <p:spPr>
              <a:xfrm flipH="1">
                <a:off x="6709311" y="6193999"/>
                <a:ext cx="4467200" cy="261786"/>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45" name="Shape 745"/>
              <p:cNvCxnSpPr/>
              <p:nvPr/>
            </p:nvCxnSpPr>
            <p:spPr>
              <a:xfrm rot="10800000">
                <a:off x="11026999" y="5358225"/>
                <a:ext cx="130712" cy="686833"/>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46" name="Shape 746"/>
              <p:cNvSpPr/>
              <p:nvPr/>
            </p:nvSpPr>
            <p:spPr>
              <a:xfrm rot="-9881658">
                <a:off x="10226254" y="2340173"/>
                <a:ext cx="440266" cy="440266"/>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Shape 747"/>
              <p:cNvSpPr/>
              <p:nvPr/>
            </p:nvSpPr>
            <p:spPr>
              <a:xfrm rot="-9881658">
                <a:off x="6323979" y="6207865"/>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8" name="Shape 748"/>
              <p:cNvSpPr/>
              <p:nvPr/>
            </p:nvSpPr>
            <p:spPr>
              <a:xfrm rot="-9881658">
                <a:off x="11623227" y="1910291"/>
                <a:ext cx="267945" cy="267945"/>
              </a:xfrm>
              <a:prstGeom prst="donut">
                <a:avLst>
                  <a:gd name="adj" fmla="val 13659"/>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9" name="Shape 749"/>
              <p:cNvSpPr/>
              <p:nvPr/>
            </p:nvSpPr>
            <p:spPr>
              <a:xfrm rot="-9881658">
                <a:off x="10932235" y="1395449"/>
                <a:ext cx="440266" cy="440266"/>
              </a:xfrm>
              <a:prstGeom prst="donut">
                <a:avLst>
                  <a:gd name="adj" fmla="val 8954"/>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50" name="Shape 750"/>
              <p:cNvSpPr/>
              <p:nvPr/>
            </p:nvSpPr>
            <p:spPr>
              <a:xfrm rot="-9881658">
                <a:off x="11757999" y="2914121"/>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51" name="Shape 751"/>
              <p:cNvCxnSpPr/>
              <p:nvPr/>
            </p:nvCxnSpPr>
            <p:spPr>
              <a:xfrm flipH="1">
                <a:off x="6596889" y="2658658"/>
                <a:ext cx="1532118" cy="1108479"/>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2" name="Shape 752"/>
              <p:cNvCxnSpPr/>
              <p:nvPr/>
            </p:nvCxnSpPr>
            <p:spPr>
              <a:xfrm rot="10800000">
                <a:off x="11261416" y="1806808"/>
                <a:ext cx="744503" cy="1114270"/>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53" name="Shape 753"/>
              <p:cNvSpPr/>
              <p:nvPr/>
            </p:nvSpPr>
            <p:spPr>
              <a:xfrm rot="-9881658">
                <a:off x="10063666" y="1649696"/>
                <a:ext cx="392289" cy="392289"/>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54" name="Shape 754"/>
              <p:cNvCxnSpPr/>
              <p:nvPr/>
            </p:nvCxnSpPr>
            <p:spPr>
              <a:xfrm flipH="1">
                <a:off x="10448998" y="1557474"/>
                <a:ext cx="491045" cy="340142"/>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5" name="Shape 755"/>
              <p:cNvCxnSpPr/>
              <p:nvPr/>
            </p:nvCxnSpPr>
            <p:spPr>
              <a:xfrm rot="10800000">
                <a:off x="11364693" y="1673690"/>
                <a:ext cx="427871" cy="241353"/>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6" name="Shape 756"/>
              <p:cNvCxnSpPr/>
              <p:nvPr/>
            </p:nvCxnSpPr>
            <p:spPr>
              <a:xfrm flipH="1">
                <a:off x="10865348" y="1827907"/>
                <a:ext cx="228912" cy="3152498"/>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7" name="Shape 757"/>
              <p:cNvCxnSpPr/>
              <p:nvPr/>
            </p:nvCxnSpPr>
            <p:spPr>
              <a:xfrm flipH="1">
                <a:off x="9424132" y="3207430"/>
                <a:ext cx="2359624" cy="2354604"/>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8" name="Shape 758"/>
              <p:cNvCxnSpPr/>
              <p:nvPr/>
            </p:nvCxnSpPr>
            <p:spPr>
              <a:xfrm rot="10800000" flipH="1">
                <a:off x="9270535" y="2669354"/>
                <a:ext cx="984626" cy="2773513"/>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59" name="Shape 759"/>
              <p:cNvCxnSpPr/>
              <p:nvPr/>
            </p:nvCxnSpPr>
            <p:spPr>
              <a:xfrm>
                <a:off x="9383716" y="1476158"/>
                <a:ext cx="686907" cy="317906"/>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60" name="Shape 760"/>
              <p:cNvCxnSpPr/>
              <p:nvPr/>
            </p:nvCxnSpPr>
            <p:spPr>
              <a:xfrm flipH="1">
                <a:off x="6690511" y="5932849"/>
                <a:ext cx="2445928" cy="373996"/>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61" name="Shape 761"/>
              <p:cNvCxnSpPr/>
              <p:nvPr/>
            </p:nvCxnSpPr>
            <p:spPr>
              <a:xfrm flipH="1">
                <a:off x="6422959" y="5474176"/>
                <a:ext cx="387381" cy="759446"/>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762" name="Shape 762"/>
              <p:cNvSpPr/>
              <p:nvPr/>
            </p:nvSpPr>
            <p:spPr>
              <a:xfrm rot="-9881658">
                <a:off x="7476125" y="5219508"/>
                <a:ext cx="392289" cy="392289"/>
              </a:xfrm>
              <a:prstGeom prst="donut">
                <a:avLst>
                  <a:gd name="adj" fmla="val 8333"/>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763" name="Shape 763"/>
              <p:cNvGrpSpPr/>
              <p:nvPr/>
            </p:nvGrpSpPr>
            <p:grpSpPr>
              <a:xfrm>
                <a:off x="10866725" y="1316748"/>
                <a:ext cx="597350" cy="597350"/>
                <a:chOff x="7623777" y="1134489"/>
                <a:chExt cx="597350" cy="597350"/>
              </a:xfrm>
            </p:grpSpPr>
            <p:sp>
              <p:nvSpPr>
                <p:cNvPr id="764" name="Shape 764"/>
                <p:cNvSpPr/>
                <p:nvPr/>
              </p:nvSpPr>
              <p:spPr>
                <a:xfrm>
                  <a:off x="7623777" y="1134489"/>
                  <a:ext cx="597350" cy="597350"/>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765" name="Shape 765" descr="spreadsheet)_white.png"/>
                <p:cNvPicPr preferRelativeResize="0"/>
                <p:nvPr/>
              </p:nvPicPr>
              <p:blipFill rotWithShape="1">
                <a:blip r:embed="rId3">
                  <a:alphaModFix/>
                </a:blip>
                <a:srcRect/>
                <a:stretch/>
              </p:blipFill>
              <p:spPr>
                <a:xfrm>
                  <a:off x="7749705" y="1192416"/>
                  <a:ext cx="365127" cy="462668"/>
                </a:xfrm>
                <a:prstGeom prst="rect">
                  <a:avLst/>
                </a:prstGeom>
                <a:noFill/>
                <a:ln>
                  <a:noFill/>
                </a:ln>
              </p:spPr>
            </p:pic>
          </p:grpSp>
          <p:cxnSp>
            <p:nvCxnSpPr>
              <p:cNvPr id="766" name="Shape 766"/>
              <p:cNvCxnSpPr/>
              <p:nvPr/>
            </p:nvCxnSpPr>
            <p:spPr>
              <a:xfrm>
                <a:off x="7861457" y="5467428"/>
                <a:ext cx="1121385" cy="346254"/>
              </a:xfrm>
              <a:prstGeom prst="straightConnector1">
                <a:avLst/>
              </a:prstGeom>
              <a:solidFill>
                <a:schemeClr val="lt2"/>
              </a:solidFill>
              <a:ln w="38100" cap="flat" cmpd="sng">
                <a:solidFill>
                  <a:srgbClr val="D8D8D8"/>
                </a:solidFill>
                <a:prstDash val="solid"/>
                <a:round/>
                <a:headEnd type="none" w="sm" len="sm"/>
                <a:tailEnd type="none" w="sm" len="sm"/>
              </a:ln>
            </p:spPr>
          </p:cxnSp>
          <p:grpSp>
            <p:nvGrpSpPr>
              <p:cNvPr id="767" name="Shape 767"/>
              <p:cNvGrpSpPr/>
              <p:nvPr/>
            </p:nvGrpSpPr>
            <p:grpSpPr>
              <a:xfrm>
                <a:off x="8924892" y="5422125"/>
                <a:ext cx="543045" cy="543045"/>
                <a:chOff x="11445050" y="2841937"/>
                <a:chExt cx="543045" cy="543045"/>
              </a:xfrm>
            </p:grpSpPr>
            <p:sp>
              <p:nvSpPr>
                <p:cNvPr id="768" name="Shape 768"/>
                <p:cNvSpPr/>
                <p:nvPr/>
              </p:nvSpPr>
              <p:spPr>
                <a:xfrm>
                  <a:off x="11445050" y="2841937"/>
                  <a:ext cx="543045" cy="54304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69" name="Shape 769"/>
                <p:cNvSpPr/>
                <p:nvPr/>
              </p:nvSpPr>
              <p:spPr>
                <a:xfrm>
                  <a:off x="11605247" y="2928909"/>
                  <a:ext cx="266411" cy="367829"/>
                </a:xfrm>
                <a:custGeom>
                  <a:avLst/>
                  <a:gdLst/>
                  <a:ahLst/>
                  <a:cxnLst/>
                  <a:rect l="0" t="0" r="0" b="0"/>
                  <a:pathLst>
                    <a:path w="120000" h="120000" extrusionOk="0">
                      <a:moveTo>
                        <a:pt x="15000" y="95566"/>
                      </a:moveTo>
                      <a:lnTo>
                        <a:pt x="15000" y="101674"/>
                      </a:lnTo>
                      <a:lnTo>
                        <a:pt x="105000" y="101674"/>
                      </a:lnTo>
                      <a:lnTo>
                        <a:pt x="105000" y="95566"/>
                      </a:lnTo>
                      <a:close/>
                      <a:moveTo>
                        <a:pt x="15000" y="71132"/>
                      </a:moveTo>
                      <a:lnTo>
                        <a:pt x="15000" y="77241"/>
                      </a:lnTo>
                      <a:lnTo>
                        <a:pt x="105000" y="77241"/>
                      </a:lnTo>
                      <a:lnTo>
                        <a:pt x="105000" y="71132"/>
                      </a:lnTo>
                      <a:close/>
                      <a:moveTo>
                        <a:pt x="15000" y="46699"/>
                      </a:moveTo>
                      <a:lnTo>
                        <a:pt x="15000" y="52807"/>
                      </a:lnTo>
                      <a:lnTo>
                        <a:pt x="105000" y="52807"/>
                      </a:lnTo>
                      <a:lnTo>
                        <a:pt x="105000" y="46699"/>
                      </a:lnTo>
                      <a:close/>
                      <a:moveTo>
                        <a:pt x="15000" y="22265"/>
                      </a:moveTo>
                      <a:lnTo>
                        <a:pt x="15000" y="28374"/>
                      </a:lnTo>
                      <a:lnTo>
                        <a:pt x="60000" y="28374"/>
                      </a:lnTo>
                      <a:lnTo>
                        <a:pt x="60000" y="22265"/>
                      </a:lnTo>
                      <a:close/>
                      <a:moveTo>
                        <a:pt x="80093" y="181"/>
                      </a:moveTo>
                      <a:lnTo>
                        <a:pt x="119680" y="32423"/>
                      </a:lnTo>
                      <a:lnTo>
                        <a:pt x="80093" y="32423"/>
                      </a:lnTo>
                      <a:close/>
                      <a:moveTo>
                        <a:pt x="0" y="0"/>
                      </a:moveTo>
                      <a:lnTo>
                        <a:pt x="73203" y="0"/>
                      </a:lnTo>
                      <a:lnTo>
                        <a:pt x="73203" y="37627"/>
                      </a:lnTo>
                      <a:lnTo>
                        <a:pt x="120000" y="37627"/>
                      </a:lnTo>
                      <a:lnTo>
                        <a:pt x="120000" y="58916"/>
                      </a:lnTo>
                      <a:lnTo>
                        <a:pt x="120000" y="109951"/>
                      </a:lnTo>
                      <a:lnTo>
                        <a:pt x="120000" y="120000"/>
                      </a:lnTo>
                      <a:lnTo>
                        <a:pt x="0" y="120000"/>
                      </a:lnTo>
                      <a:lnTo>
                        <a:pt x="0" y="109951"/>
                      </a:lnTo>
                      <a:lnTo>
                        <a:pt x="0" y="58916"/>
                      </a:lnTo>
                      <a:close/>
                    </a:path>
                  </a:pathLst>
                </a:custGeom>
                <a:solidFill>
                  <a:schemeClr val="lt1"/>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770" name="Shape 770"/>
              <p:cNvGrpSpPr/>
              <p:nvPr/>
            </p:nvGrpSpPr>
            <p:grpSpPr>
              <a:xfrm>
                <a:off x="8904123" y="997585"/>
                <a:ext cx="597350" cy="597350"/>
                <a:chOff x="8904123" y="997585"/>
                <a:chExt cx="597350" cy="597350"/>
              </a:xfrm>
            </p:grpSpPr>
            <p:sp>
              <p:nvSpPr>
                <p:cNvPr id="771" name="Shape 771"/>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772" name="Shape 772"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grpSp>
            <p:nvGrpSpPr>
              <p:cNvPr id="773" name="Shape 773"/>
              <p:cNvGrpSpPr/>
              <p:nvPr/>
            </p:nvGrpSpPr>
            <p:grpSpPr>
              <a:xfrm>
                <a:off x="6500359" y="4962147"/>
                <a:ext cx="597350" cy="597350"/>
                <a:chOff x="7507124" y="4440697"/>
                <a:chExt cx="597350" cy="597350"/>
              </a:xfrm>
            </p:grpSpPr>
            <p:sp>
              <p:nvSpPr>
                <p:cNvPr id="774" name="Shape 774"/>
                <p:cNvSpPr/>
                <p:nvPr/>
              </p:nvSpPr>
              <p:spPr>
                <a:xfrm>
                  <a:off x="7507124" y="4440697"/>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775" name="Shape 775" descr="spreadsheet)_white.png"/>
                <p:cNvPicPr preferRelativeResize="0"/>
                <p:nvPr/>
              </p:nvPicPr>
              <p:blipFill rotWithShape="1">
                <a:blip r:embed="rId3">
                  <a:alphaModFix/>
                </a:blip>
                <a:srcRect/>
                <a:stretch/>
              </p:blipFill>
              <p:spPr>
                <a:xfrm>
                  <a:off x="7633052" y="4498624"/>
                  <a:ext cx="365127" cy="462668"/>
                </a:xfrm>
                <a:prstGeom prst="rect">
                  <a:avLst/>
                </a:prstGeom>
                <a:noFill/>
                <a:ln>
                  <a:noFill/>
                </a:ln>
              </p:spPr>
            </p:pic>
          </p:grpSp>
          <p:grpSp>
            <p:nvGrpSpPr>
              <p:cNvPr id="776" name="Shape 776"/>
              <p:cNvGrpSpPr/>
              <p:nvPr/>
            </p:nvGrpSpPr>
            <p:grpSpPr>
              <a:xfrm>
                <a:off x="10617414" y="4811236"/>
                <a:ext cx="690151" cy="690151"/>
                <a:chOff x="9308342" y="4502810"/>
                <a:chExt cx="690151" cy="690151"/>
              </a:xfrm>
            </p:grpSpPr>
            <p:sp>
              <p:nvSpPr>
                <p:cNvPr id="777" name="Shape 777"/>
                <p:cNvSpPr/>
                <p:nvPr/>
              </p:nvSpPr>
              <p:spPr>
                <a:xfrm>
                  <a:off x="9308342" y="4502810"/>
                  <a:ext cx="690151" cy="690151"/>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778" name="Shape 778" descr="QRcode.png"/>
                <p:cNvPicPr preferRelativeResize="0"/>
                <p:nvPr/>
              </p:nvPicPr>
              <p:blipFill rotWithShape="1">
                <a:blip r:embed="rId5">
                  <a:alphaModFix/>
                </a:blip>
                <a:srcRect/>
                <a:stretch/>
              </p:blipFill>
              <p:spPr>
                <a:xfrm>
                  <a:off x="9431657" y="4614601"/>
                  <a:ext cx="454936" cy="459485"/>
                </a:xfrm>
                <a:prstGeom prst="rect">
                  <a:avLst/>
                </a:prstGeom>
                <a:noFill/>
                <a:ln w="9525" cap="flat" cmpd="sng">
                  <a:solidFill>
                    <a:srgbClr val="D8D8D8"/>
                  </a:solidFill>
                  <a:prstDash val="solid"/>
                  <a:round/>
                  <a:headEnd type="none" w="sm" len="sm"/>
                  <a:tailEnd type="none" w="sm" len="sm"/>
                </a:ln>
              </p:spPr>
            </p:pic>
          </p:grpSp>
          <p:grpSp>
            <p:nvGrpSpPr>
              <p:cNvPr id="779" name="Shape 779"/>
              <p:cNvGrpSpPr/>
              <p:nvPr/>
            </p:nvGrpSpPr>
            <p:grpSpPr>
              <a:xfrm>
                <a:off x="9409430" y="3782911"/>
                <a:ext cx="597350" cy="597900"/>
                <a:chOff x="9892922" y="3956264"/>
                <a:chExt cx="597350" cy="597900"/>
              </a:xfrm>
            </p:grpSpPr>
            <p:sp>
              <p:nvSpPr>
                <p:cNvPr id="780" name="Shape 780"/>
                <p:cNvSpPr/>
                <p:nvPr/>
              </p:nvSpPr>
              <p:spPr>
                <a:xfrm>
                  <a:off x="9892922" y="3956814"/>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781" name="Shape 781"/>
                <p:cNvGrpSpPr/>
                <p:nvPr/>
              </p:nvGrpSpPr>
              <p:grpSpPr>
                <a:xfrm rot="-3775018">
                  <a:off x="9989132" y="4055775"/>
                  <a:ext cx="436177" cy="347570"/>
                  <a:chOff x="12260531" y="3445235"/>
                  <a:chExt cx="479795" cy="347570"/>
                </a:xfrm>
              </p:grpSpPr>
              <p:sp>
                <p:nvSpPr>
                  <p:cNvPr id="782" name="Shape 782"/>
                  <p:cNvSpPr/>
                  <p:nvPr/>
                </p:nvSpPr>
                <p:spPr>
                  <a:xfrm>
                    <a:off x="12260531" y="3445235"/>
                    <a:ext cx="479795" cy="347570"/>
                  </a:xfrm>
                  <a:custGeom>
                    <a:avLst/>
                    <a:gdLst/>
                    <a:ahLst/>
                    <a:cxnLst/>
                    <a:rect l="0" t="0" r="0" b="0"/>
                    <a:pathLst>
                      <a:path w="120000" h="120000" extrusionOk="0">
                        <a:moveTo>
                          <a:pt x="97487" y="51429"/>
                        </a:moveTo>
                        <a:cubicBezTo>
                          <a:pt x="94123" y="51429"/>
                          <a:pt x="91395" y="55266"/>
                          <a:pt x="91395" y="60000"/>
                        </a:cubicBezTo>
                        <a:cubicBezTo>
                          <a:pt x="91395" y="64733"/>
                          <a:pt x="94123" y="68570"/>
                          <a:pt x="97487" y="68570"/>
                        </a:cubicBezTo>
                        <a:cubicBezTo>
                          <a:pt x="100851" y="68570"/>
                          <a:pt x="103578" y="64733"/>
                          <a:pt x="103578" y="60000"/>
                        </a:cubicBezTo>
                        <a:cubicBezTo>
                          <a:pt x="103578" y="55266"/>
                          <a:pt x="100851" y="51429"/>
                          <a:pt x="97487" y="51429"/>
                        </a:cubicBezTo>
                        <a:close/>
                        <a:moveTo>
                          <a:pt x="0" y="0"/>
                        </a:moveTo>
                        <a:lnTo>
                          <a:pt x="81105" y="0"/>
                        </a:lnTo>
                        <a:lnTo>
                          <a:pt x="83320" y="0"/>
                        </a:lnTo>
                        <a:lnTo>
                          <a:pt x="93243" y="0"/>
                        </a:lnTo>
                        <a:lnTo>
                          <a:pt x="120000" y="60000"/>
                        </a:lnTo>
                        <a:lnTo>
                          <a:pt x="93243" y="120000"/>
                        </a:lnTo>
                        <a:lnTo>
                          <a:pt x="83320" y="120000"/>
                        </a:lnTo>
                        <a:lnTo>
                          <a:pt x="81105" y="120000"/>
                        </a:lnTo>
                        <a:lnTo>
                          <a:pt x="0" y="120000"/>
                        </a:lnTo>
                        <a:close/>
                      </a:path>
                    </a:pathLst>
                  </a:custGeom>
                  <a:solidFill>
                    <a:srgbClr val="FFFFFF"/>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83" name="Shape 783"/>
                  <p:cNvCxnSpPr/>
                  <p:nvPr/>
                </p:nvCxnSpPr>
                <p:spPr>
                  <a:xfrm>
                    <a:off x="12391089" y="3464180"/>
                    <a:ext cx="0" cy="186007"/>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784" name="Shape 784"/>
                  <p:cNvCxnSpPr/>
                  <p:nvPr/>
                </p:nvCxnSpPr>
                <p:spPr>
                  <a:xfrm>
                    <a:off x="12391089" y="3385679"/>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785" name="Shape 785"/>
                  <p:cNvCxnSpPr/>
                  <p:nvPr/>
                </p:nvCxnSpPr>
                <p:spPr>
                  <a:xfrm>
                    <a:off x="12391089" y="35426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786" name="Shape 786"/>
                  <p:cNvCxnSpPr/>
                  <p:nvPr/>
                </p:nvCxnSpPr>
                <p:spPr>
                  <a:xfrm>
                    <a:off x="12391089" y="3503432"/>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787" name="Shape 787"/>
                  <p:cNvCxnSpPr/>
                  <p:nvPr/>
                </p:nvCxnSpPr>
                <p:spPr>
                  <a:xfrm>
                    <a:off x="12391089" y="3621185"/>
                    <a:ext cx="0" cy="186007"/>
                  </a:xfrm>
                  <a:prstGeom prst="straightConnector1">
                    <a:avLst/>
                  </a:prstGeom>
                  <a:solidFill>
                    <a:schemeClr val="lt2"/>
                  </a:solidFill>
                  <a:ln w="28575" cap="flat" cmpd="sng">
                    <a:solidFill>
                      <a:srgbClr val="D8D8D8"/>
                    </a:solidFill>
                    <a:prstDash val="solid"/>
                    <a:round/>
                    <a:headEnd type="none" w="sm" len="sm"/>
                    <a:tailEnd type="none" w="sm" len="sm"/>
                  </a:ln>
                </p:spPr>
              </p:cxnSp>
              <p:cxnSp>
                <p:nvCxnSpPr>
                  <p:cNvPr id="788" name="Shape 788"/>
                  <p:cNvCxnSpPr/>
                  <p:nvPr/>
                </p:nvCxnSpPr>
                <p:spPr>
                  <a:xfrm>
                    <a:off x="12391089" y="36713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789" name="Shape 789"/>
                  <p:cNvCxnSpPr/>
                  <p:nvPr/>
                </p:nvCxnSpPr>
                <p:spPr>
                  <a:xfrm>
                    <a:off x="12391089" y="3424930"/>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cxnSp>
                <p:nvCxnSpPr>
                  <p:cNvPr id="790" name="Shape 790"/>
                  <p:cNvCxnSpPr/>
                  <p:nvPr/>
                </p:nvCxnSpPr>
                <p:spPr>
                  <a:xfrm>
                    <a:off x="12390863" y="3581933"/>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sp>
                <p:nvSpPr>
                  <p:cNvPr id="791" name="Shape 791"/>
                  <p:cNvSpPr/>
                  <p:nvPr/>
                </p:nvSpPr>
                <p:spPr>
                  <a:xfrm>
                    <a:off x="12592798" y="3576460"/>
                    <a:ext cx="91552" cy="91552"/>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grpSp>
            <p:nvGrpSpPr>
              <p:cNvPr id="792" name="Shape 792"/>
              <p:cNvGrpSpPr/>
              <p:nvPr/>
            </p:nvGrpSpPr>
            <p:grpSpPr>
              <a:xfrm>
                <a:off x="11587050" y="1818266"/>
                <a:ext cx="407997" cy="407997"/>
                <a:chOff x="11445049" y="2841936"/>
                <a:chExt cx="543045" cy="543045"/>
              </a:xfrm>
            </p:grpSpPr>
            <p:sp>
              <p:nvSpPr>
                <p:cNvPr id="793" name="Shape 793"/>
                <p:cNvSpPr/>
                <p:nvPr/>
              </p:nvSpPr>
              <p:spPr>
                <a:xfrm>
                  <a:off x="11445049" y="2841936"/>
                  <a:ext cx="543045" cy="54304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94" name="Shape 794"/>
                <p:cNvSpPr/>
                <p:nvPr/>
              </p:nvSpPr>
              <p:spPr>
                <a:xfrm>
                  <a:off x="11605247" y="2928909"/>
                  <a:ext cx="266411" cy="367829"/>
                </a:xfrm>
                <a:custGeom>
                  <a:avLst/>
                  <a:gdLst/>
                  <a:ahLst/>
                  <a:cxnLst/>
                  <a:rect l="0" t="0" r="0" b="0"/>
                  <a:pathLst>
                    <a:path w="120000" h="120000" extrusionOk="0">
                      <a:moveTo>
                        <a:pt x="15000" y="95566"/>
                      </a:moveTo>
                      <a:lnTo>
                        <a:pt x="15000" y="101674"/>
                      </a:lnTo>
                      <a:lnTo>
                        <a:pt x="105000" y="101674"/>
                      </a:lnTo>
                      <a:lnTo>
                        <a:pt x="105000" y="95566"/>
                      </a:lnTo>
                      <a:close/>
                      <a:moveTo>
                        <a:pt x="15000" y="71132"/>
                      </a:moveTo>
                      <a:lnTo>
                        <a:pt x="15000" y="77241"/>
                      </a:lnTo>
                      <a:lnTo>
                        <a:pt x="105000" y="77241"/>
                      </a:lnTo>
                      <a:lnTo>
                        <a:pt x="105000" y="71132"/>
                      </a:lnTo>
                      <a:close/>
                      <a:moveTo>
                        <a:pt x="15000" y="46699"/>
                      </a:moveTo>
                      <a:lnTo>
                        <a:pt x="15000" y="52807"/>
                      </a:lnTo>
                      <a:lnTo>
                        <a:pt x="105000" y="52807"/>
                      </a:lnTo>
                      <a:lnTo>
                        <a:pt x="105000" y="46699"/>
                      </a:lnTo>
                      <a:close/>
                      <a:moveTo>
                        <a:pt x="15000" y="22265"/>
                      </a:moveTo>
                      <a:lnTo>
                        <a:pt x="15000" y="28374"/>
                      </a:lnTo>
                      <a:lnTo>
                        <a:pt x="60000" y="28374"/>
                      </a:lnTo>
                      <a:lnTo>
                        <a:pt x="60000" y="22265"/>
                      </a:lnTo>
                      <a:close/>
                      <a:moveTo>
                        <a:pt x="80093" y="181"/>
                      </a:moveTo>
                      <a:lnTo>
                        <a:pt x="119680" y="32423"/>
                      </a:lnTo>
                      <a:lnTo>
                        <a:pt x="80093" y="32423"/>
                      </a:lnTo>
                      <a:close/>
                      <a:moveTo>
                        <a:pt x="0" y="0"/>
                      </a:moveTo>
                      <a:lnTo>
                        <a:pt x="73203" y="0"/>
                      </a:lnTo>
                      <a:lnTo>
                        <a:pt x="73203" y="37627"/>
                      </a:lnTo>
                      <a:lnTo>
                        <a:pt x="120000" y="37627"/>
                      </a:lnTo>
                      <a:lnTo>
                        <a:pt x="120000" y="58916"/>
                      </a:lnTo>
                      <a:lnTo>
                        <a:pt x="120000" y="109951"/>
                      </a:lnTo>
                      <a:lnTo>
                        <a:pt x="120000" y="120000"/>
                      </a:lnTo>
                      <a:lnTo>
                        <a:pt x="0" y="120000"/>
                      </a:lnTo>
                      <a:lnTo>
                        <a:pt x="0" y="109951"/>
                      </a:lnTo>
                      <a:lnTo>
                        <a:pt x="0" y="58916"/>
                      </a:lnTo>
                      <a:close/>
                    </a:path>
                  </a:pathLst>
                </a:custGeom>
                <a:solidFill>
                  <a:schemeClr val="lt1"/>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795" name="Shape 795"/>
              <p:cNvGrpSpPr/>
              <p:nvPr/>
            </p:nvGrpSpPr>
            <p:grpSpPr>
              <a:xfrm>
                <a:off x="10193087" y="2241481"/>
                <a:ext cx="597350" cy="597350"/>
                <a:chOff x="14921941" y="2282011"/>
                <a:chExt cx="597350" cy="597350"/>
              </a:xfrm>
            </p:grpSpPr>
            <p:sp>
              <p:nvSpPr>
                <p:cNvPr id="796" name="Shape 796"/>
                <p:cNvSpPr/>
                <p:nvPr/>
              </p:nvSpPr>
              <p:spPr>
                <a:xfrm>
                  <a:off x="14921941" y="2282011"/>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797" name="Shape 797"/>
                <p:cNvGrpSpPr/>
                <p:nvPr/>
              </p:nvGrpSpPr>
              <p:grpSpPr>
                <a:xfrm>
                  <a:off x="15029576" y="2313265"/>
                  <a:ext cx="398237" cy="500304"/>
                  <a:chOff x="11233038" y="376316"/>
                  <a:chExt cx="1090270" cy="1369703"/>
                </a:xfrm>
              </p:grpSpPr>
              <p:grpSp>
                <p:nvGrpSpPr>
                  <p:cNvPr id="798" name="Shape 798"/>
                  <p:cNvGrpSpPr/>
                  <p:nvPr/>
                </p:nvGrpSpPr>
                <p:grpSpPr>
                  <a:xfrm>
                    <a:off x="11233038" y="376316"/>
                    <a:ext cx="1090270" cy="1369703"/>
                    <a:chOff x="2875548" y="1998785"/>
                    <a:chExt cx="443668" cy="557379"/>
                  </a:xfrm>
                </p:grpSpPr>
                <p:sp>
                  <p:nvSpPr>
                    <p:cNvPr id="799" name="Shape 799"/>
                    <p:cNvSpPr/>
                    <p:nvPr/>
                  </p:nvSpPr>
                  <p:spPr>
                    <a:xfrm>
                      <a:off x="2875548" y="2073564"/>
                      <a:ext cx="443668" cy="482600"/>
                    </a:xfrm>
                    <a:custGeom>
                      <a:avLst/>
                      <a:gdLst/>
                      <a:ahLst/>
                      <a:cxnLst/>
                      <a:rect l="0" t="0" r="0" b="0"/>
                      <a:pathLst>
                        <a:path w="120000" h="120000" extrusionOk="0">
                          <a:moveTo>
                            <a:pt x="20000" y="0"/>
                          </a:moveTo>
                          <a:lnTo>
                            <a:pt x="27051" y="0"/>
                          </a:lnTo>
                          <a:lnTo>
                            <a:pt x="19122" y="8852"/>
                          </a:lnTo>
                          <a:lnTo>
                            <a:pt x="18101" y="13498"/>
                          </a:lnTo>
                          <a:lnTo>
                            <a:pt x="15577" y="15063"/>
                          </a:lnTo>
                          <a:cubicBezTo>
                            <a:pt x="12607" y="17793"/>
                            <a:pt x="10770" y="21565"/>
                            <a:pt x="10770" y="25731"/>
                          </a:cubicBezTo>
                          <a:lnTo>
                            <a:pt x="10770" y="94004"/>
                          </a:lnTo>
                          <a:cubicBezTo>
                            <a:pt x="10770" y="102336"/>
                            <a:pt x="18117" y="109090"/>
                            <a:pt x="27180" y="109090"/>
                          </a:cubicBezTo>
                          <a:lnTo>
                            <a:pt x="92819" y="109090"/>
                          </a:lnTo>
                          <a:cubicBezTo>
                            <a:pt x="101882" y="109090"/>
                            <a:pt x="109229" y="102336"/>
                            <a:pt x="109229" y="94004"/>
                          </a:cubicBezTo>
                          <a:lnTo>
                            <a:pt x="109229" y="25731"/>
                          </a:lnTo>
                          <a:cubicBezTo>
                            <a:pt x="109229" y="21565"/>
                            <a:pt x="107393" y="17793"/>
                            <a:pt x="104423" y="15063"/>
                          </a:cubicBezTo>
                          <a:lnTo>
                            <a:pt x="101898" y="13498"/>
                          </a:lnTo>
                          <a:lnTo>
                            <a:pt x="100877" y="8852"/>
                          </a:lnTo>
                          <a:lnTo>
                            <a:pt x="92948" y="0"/>
                          </a:lnTo>
                          <a:lnTo>
                            <a:pt x="99999" y="0"/>
                          </a:lnTo>
                          <a:cubicBezTo>
                            <a:pt x="111045" y="0"/>
                            <a:pt x="120000" y="8232"/>
                            <a:pt x="120000" y="18386"/>
                          </a:cubicBezTo>
                          <a:lnTo>
                            <a:pt x="120000" y="101613"/>
                          </a:lnTo>
                          <a:cubicBezTo>
                            <a:pt x="120000" y="111767"/>
                            <a:pt x="111045" y="120000"/>
                            <a:pt x="99999" y="120000"/>
                          </a:cubicBezTo>
                          <a:lnTo>
                            <a:pt x="20000" y="120000"/>
                          </a:lnTo>
                          <a:cubicBezTo>
                            <a:pt x="8954" y="120000"/>
                            <a:pt x="0" y="111767"/>
                            <a:pt x="0" y="101613"/>
                          </a:cubicBezTo>
                          <a:lnTo>
                            <a:pt x="0" y="18386"/>
                          </a:lnTo>
                          <a:cubicBezTo>
                            <a:pt x="0" y="8232"/>
                            <a:pt x="8954" y="0"/>
                            <a:pt x="20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00" name="Shape 800"/>
                    <p:cNvSpPr/>
                    <p:nvPr/>
                  </p:nvSpPr>
                  <p:spPr>
                    <a:xfrm>
                      <a:off x="2960221" y="1998785"/>
                      <a:ext cx="274320" cy="130498"/>
                    </a:xfrm>
                    <a:custGeom>
                      <a:avLst/>
                      <a:gdLst/>
                      <a:ahLst/>
                      <a:cxnLst/>
                      <a:rect l="0" t="0" r="0" b="0"/>
                      <a:pathLst>
                        <a:path w="120000" h="120000" extrusionOk="0">
                          <a:moveTo>
                            <a:pt x="60000" y="13201"/>
                          </a:moveTo>
                          <a:cubicBezTo>
                            <a:pt x="53259" y="13201"/>
                            <a:pt x="47795" y="24060"/>
                            <a:pt x="47795" y="37456"/>
                          </a:cubicBezTo>
                          <a:cubicBezTo>
                            <a:pt x="47795" y="50852"/>
                            <a:pt x="53259" y="61711"/>
                            <a:pt x="60000" y="61711"/>
                          </a:cubicBezTo>
                          <a:cubicBezTo>
                            <a:pt x="66740" y="61711"/>
                            <a:pt x="72204" y="50852"/>
                            <a:pt x="72204" y="37456"/>
                          </a:cubicBezTo>
                          <a:cubicBezTo>
                            <a:pt x="72204" y="24060"/>
                            <a:pt x="66740" y="13201"/>
                            <a:pt x="60000" y="13201"/>
                          </a:cubicBezTo>
                          <a:close/>
                          <a:moveTo>
                            <a:pt x="60000" y="0"/>
                          </a:moveTo>
                          <a:cubicBezTo>
                            <a:pt x="72325" y="0"/>
                            <a:pt x="82318" y="18671"/>
                            <a:pt x="82318" y="41704"/>
                          </a:cubicBezTo>
                          <a:lnTo>
                            <a:pt x="81185" y="46816"/>
                          </a:lnTo>
                          <a:lnTo>
                            <a:pt x="83384" y="46816"/>
                          </a:lnTo>
                          <a:cubicBezTo>
                            <a:pt x="98740" y="46816"/>
                            <a:pt x="111914" y="66441"/>
                            <a:pt x="117542" y="94410"/>
                          </a:cubicBezTo>
                          <a:lnTo>
                            <a:pt x="120000" y="120000"/>
                          </a:lnTo>
                          <a:lnTo>
                            <a:pt x="0" y="120000"/>
                          </a:lnTo>
                          <a:lnTo>
                            <a:pt x="2457" y="94410"/>
                          </a:lnTo>
                          <a:cubicBezTo>
                            <a:pt x="8084" y="66441"/>
                            <a:pt x="21260" y="46816"/>
                            <a:pt x="36615" y="46816"/>
                          </a:cubicBezTo>
                          <a:lnTo>
                            <a:pt x="38814" y="46816"/>
                          </a:lnTo>
                          <a:lnTo>
                            <a:pt x="37681" y="41704"/>
                          </a:lnTo>
                          <a:cubicBezTo>
                            <a:pt x="37681" y="18671"/>
                            <a:pt x="47674" y="0"/>
                            <a:pt x="60000" y="0"/>
                          </a:cubicBez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cxnSp>
                <p:nvCxnSpPr>
                  <p:cNvPr id="801" name="Shape 801"/>
                  <p:cNvCxnSpPr/>
                  <p:nvPr/>
                </p:nvCxnSpPr>
                <p:spPr>
                  <a:xfrm>
                    <a:off x="11677804" y="944977"/>
                    <a:ext cx="454123" cy="0"/>
                  </a:xfrm>
                  <a:prstGeom prst="straightConnector1">
                    <a:avLst/>
                  </a:prstGeom>
                  <a:noFill/>
                  <a:ln w="19050" cap="flat" cmpd="sng">
                    <a:solidFill>
                      <a:schemeClr val="lt1"/>
                    </a:solidFill>
                    <a:prstDash val="solid"/>
                    <a:round/>
                    <a:headEnd type="none" w="sm" len="sm"/>
                    <a:tailEnd type="none" w="sm" len="sm"/>
                  </a:ln>
                </p:spPr>
              </p:cxnSp>
              <p:cxnSp>
                <p:nvCxnSpPr>
                  <p:cNvPr id="802" name="Shape 802"/>
                  <p:cNvCxnSpPr/>
                  <p:nvPr/>
                </p:nvCxnSpPr>
                <p:spPr>
                  <a:xfrm>
                    <a:off x="11677804" y="1200653"/>
                    <a:ext cx="454123" cy="0"/>
                  </a:xfrm>
                  <a:prstGeom prst="straightConnector1">
                    <a:avLst/>
                  </a:prstGeom>
                  <a:noFill/>
                  <a:ln w="19050" cap="flat" cmpd="sng">
                    <a:solidFill>
                      <a:schemeClr val="lt1"/>
                    </a:solidFill>
                    <a:prstDash val="solid"/>
                    <a:round/>
                    <a:headEnd type="none" w="sm" len="sm"/>
                    <a:tailEnd type="none" w="sm" len="sm"/>
                  </a:ln>
                </p:spPr>
              </p:cxnSp>
              <p:cxnSp>
                <p:nvCxnSpPr>
                  <p:cNvPr id="803" name="Shape 803"/>
                  <p:cNvCxnSpPr/>
                  <p:nvPr/>
                </p:nvCxnSpPr>
                <p:spPr>
                  <a:xfrm>
                    <a:off x="11677804" y="1442522"/>
                    <a:ext cx="454123" cy="0"/>
                  </a:xfrm>
                  <a:prstGeom prst="straightConnector1">
                    <a:avLst/>
                  </a:prstGeom>
                  <a:noFill/>
                  <a:ln w="19050" cap="flat" cmpd="sng">
                    <a:solidFill>
                      <a:schemeClr val="lt1"/>
                    </a:solidFill>
                    <a:prstDash val="solid"/>
                    <a:round/>
                    <a:headEnd type="none" w="sm" len="sm"/>
                    <a:tailEnd type="none" w="sm" len="sm"/>
                  </a:ln>
                </p:spPr>
              </p:cxnSp>
              <p:sp>
                <p:nvSpPr>
                  <p:cNvPr id="804" name="Shape 804"/>
                  <p:cNvSpPr/>
                  <p:nvPr/>
                </p:nvSpPr>
                <p:spPr>
                  <a:xfrm rot="-3180955">
                    <a:off x="11383991" y="873223"/>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805" name="Shape 805"/>
                  <p:cNvSpPr/>
                  <p:nvPr/>
                </p:nvSpPr>
                <p:spPr>
                  <a:xfrm rot="-3180955">
                    <a:off x="11383991" y="1094653"/>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806" name="Shape 806"/>
                  <p:cNvSpPr/>
                  <p:nvPr/>
                </p:nvSpPr>
                <p:spPr>
                  <a:xfrm rot="-3180955">
                    <a:off x="11383991" y="1316081"/>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grpSp>
          <p:grpSp>
            <p:nvGrpSpPr>
              <p:cNvPr id="807" name="Shape 807"/>
              <p:cNvGrpSpPr/>
              <p:nvPr/>
            </p:nvGrpSpPr>
            <p:grpSpPr>
              <a:xfrm>
                <a:off x="11118925" y="5790866"/>
                <a:ext cx="543045" cy="543045"/>
                <a:chOff x="11118925" y="5790866"/>
                <a:chExt cx="543045" cy="543045"/>
              </a:xfrm>
            </p:grpSpPr>
            <p:grpSp>
              <p:nvGrpSpPr>
                <p:cNvPr id="808" name="Shape 808"/>
                <p:cNvGrpSpPr/>
                <p:nvPr/>
              </p:nvGrpSpPr>
              <p:grpSpPr>
                <a:xfrm>
                  <a:off x="11118925" y="5790866"/>
                  <a:ext cx="543045" cy="543045"/>
                  <a:chOff x="8561565" y="1882693"/>
                  <a:chExt cx="543045" cy="543045"/>
                </a:xfrm>
              </p:grpSpPr>
              <p:sp>
                <p:nvSpPr>
                  <p:cNvPr id="809" name="Shape 809"/>
                  <p:cNvSpPr/>
                  <p:nvPr/>
                </p:nvSpPr>
                <p:spPr>
                  <a:xfrm>
                    <a:off x="8561565" y="1882693"/>
                    <a:ext cx="543045" cy="543045"/>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10" name="Shape 810"/>
                  <p:cNvSpPr/>
                  <p:nvPr/>
                </p:nvSpPr>
                <p:spPr>
                  <a:xfrm rot="-900000">
                    <a:off x="8868790" y="1984574"/>
                    <a:ext cx="112526" cy="21932"/>
                  </a:xfrm>
                  <a:prstGeom prst="rect">
                    <a:avLst/>
                  </a:prstGeom>
                  <a:solidFill>
                    <a:schemeClr val="lt1"/>
                  </a:solidFill>
                  <a:ln w="12700"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pic>
              <p:nvPicPr>
                <p:cNvPr id="811" name="Shape 811" descr="Lease_white.png"/>
                <p:cNvPicPr preferRelativeResize="0"/>
                <p:nvPr/>
              </p:nvPicPr>
              <p:blipFill rotWithShape="1">
                <a:blip r:embed="rId6">
                  <a:alphaModFix/>
                </a:blip>
                <a:srcRect/>
                <a:stretch/>
              </p:blipFill>
              <p:spPr>
                <a:xfrm>
                  <a:off x="11215250" y="5882766"/>
                  <a:ext cx="412354" cy="374867"/>
                </a:xfrm>
                <a:prstGeom prst="rect">
                  <a:avLst/>
                </a:prstGeom>
                <a:noFill/>
                <a:ln>
                  <a:noFill/>
                </a:ln>
              </p:spPr>
            </p:pic>
          </p:grpSp>
          <p:grpSp>
            <p:nvGrpSpPr>
              <p:cNvPr id="812" name="Shape 812"/>
              <p:cNvGrpSpPr/>
              <p:nvPr/>
            </p:nvGrpSpPr>
            <p:grpSpPr>
              <a:xfrm>
                <a:off x="4289759" y="3900759"/>
                <a:ext cx="597350" cy="597350"/>
                <a:chOff x="9892922" y="3956814"/>
                <a:chExt cx="597350" cy="597350"/>
              </a:xfrm>
            </p:grpSpPr>
            <p:sp>
              <p:nvSpPr>
                <p:cNvPr id="813" name="Shape 813"/>
                <p:cNvSpPr/>
                <p:nvPr/>
              </p:nvSpPr>
              <p:spPr>
                <a:xfrm>
                  <a:off x="9892922" y="3956814"/>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814" name="Shape 814"/>
                <p:cNvGrpSpPr/>
                <p:nvPr/>
              </p:nvGrpSpPr>
              <p:grpSpPr>
                <a:xfrm rot="-3775018">
                  <a:off x="10029920" y="4095407"/>
                  <a:ext cx="351354" cy="285704"/>
                  <a:chOff x="12297859" y="3478682"/>
                  <a:chExt cx="386490" cy="285704"/>
                </a:xfrm>
              </p:grpSpPr>
              <p:cxnSp>
                <p:nvCxnSpPr>
                  <p:cNvPr id="815" name="Shape 815"/>
                  <p:cNvCxnSpPr/>
                  <p:nvPr/>
                </p:nvCxnSpPr>
                <p:spPr>
                  <a:xfrm>
                    <a:off x="12391089" y="3464180"/>
                    <a:ext cx="0" cy="186007"/>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816" name="Shape 816"/>
                  <p:cNvCxnSpPr/>
                  <p:nvPr/>
                </p:nvCxnSpPr>
                <p:spPr>
                  <a:xfrm>
                    <a:off x="12391089" y="3385679"/>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17" name="Shape 817"/>
                  <p:cNvCxnSpPr/>
                  <p:nvPr/>
                </p:nvCxnSpPr>
                <p:spPr>
                  <a:xfrm>
                    <a:off x="12391089" y="35426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18" name="Shape 818"/>
                  <p:cNvCxnSpPr/>
                  <p:nvPr/>
                </p:nvCxnSpPr>
                <p:spPr>
                  <a:xfrm>
                    <a:off x="12391089" y="3503432"/>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19" name="Shape 819"/>
                  <p:cNvCxnSpPr/>
                  <p:nvPr/>
                </p:nvCxnSpPr>
                <p:spPr>
                  <a:xfrm>
                    <a:off x="12391089" y="3621185"/>
                    <a:ext cx="0" cy="186007"/>
                  </a:xfrm>
                  <a:prstGeom prst="straightConnector1">
                    <a:avLst/>
                  </a:prstGeom>
                  <a:solidFill>
                    <a:schemeClr val="lt2"/>
                  </a:solidFill>
                  <a:ln w="28575" cap="flat" cmpd="sng">
                    <a:solidFill>
                      <a:srgbClr val="D8D8D8"/>
                    </a:solidFill>
                    <a:prstDash val="solid"/>
                    <a:round/>
                    <a:headEnd type="none" w="sm" len="sm"/>
                    <a:tailEnd type="none" w="sm" len="sm"/>
                  </a:ln>
                </p:spPr>
              </p:cxnSp>
              <p:cxnSp>
                <p:nvCxnSpPr>
                  <p:cNvPr id="820" name="Shape 820"/>
                  <p:cNvCxnSpPr/>
                  <p:nvPr/>
                </p:nvCxnSpPr>
                <p:spPr>
                  <a:xfrm>
                    <a:off x="12391089" y="36713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21" name="Shape 821"/>
                  <p:cNvCxnSpPr/>
                  <p:nvPr/>
                </p:nvCxnSpPr>
                <p:spPr>
                  <a:xfrm>
                    <a:off x="12391089" y="3424930"/>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cxnSp>
                <p:nvCxnSpPr>
                  <p:cNvPr id="822" name="Shape 822"/>
                  <p:cNvCxnSpPr/>
                  <p:nvPr/>
                </p:nvCxnSpPr>
                <p:spPr>
                  <a:xfrm>
                    <a:off x="12390863" y="3581933"/>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sp>
                <p:nvSpPr>
                  <p:cNvPr id="823" name="Shape 823"/>
                  <p:cNvSpPr/>
                  <p:nvPr/>
                </p:nvSpPr>
                <p:spPr>
                  <a:xfrm>
                    <a:off x="12592798" y="3576460"/>
                    <a:ext cx="91552" cy="91552"/>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grpSp>
            <p:nvGrpSpPr>
              <p:cNvPr id="824" name="Shape 824"/>
              <p:cNvGrpSpPr/>
              <p:nvPr/>
            </p:nvGrpSpPr>
            <p:grpSpPr>
              <a:xfrm>
                <a:off x="1547859" y="2718946"/>
                <a:ext cx="543045" cy="543045"/>
                <a:chOff x="-2536296" y="3552374"/>
                <a:chExt cx="657085" cy="657085"/>
              </a:xfrm>
            </p:grpSpPr>
            <p:sp>
              <p:nvSpPr>
                <p:cNvPr id="825" name="Shape 825"/>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26" name="Shape 826"/>
                <p:cNvPicPr preferRelativeResize="0"/>
                <p:nvPr/>
              </p:nvPicPr>
              <p:blipFill rotWithShape="1">
                <a:blip r:embed="rId7">
                  <a:alphaModFix/>
                </a:blip>
                <a:srcRect/>
                <a:stretch/>
              </p:blipFill>
              <p:spPr>
                <a:xfrm>
                  <a:off x="-2402156" y="3635282"/>
                  <a:ext cx="388804" cy="491268"/>
                </a:xfrm>
                <a:prstGeom prst="rect">
                  <a:avLst/>
                </a:prstGeom>
                <a:noFill/>
                <a:ln>
                  <a:noFill/>
                </a:ln>
              </p:spPr>
            </p:pic>
            <p:pic>
              <p:nvPicPr>
                <p:cNvPr id="827" name="Shape 827"/>
                <p:cNvPicPr preferRelativeResize="0"/>
                <p:nvPr/>
              </p:nvPicPr>
              <p:blipFill rotWithShape="1">
                <a:blip r:embed="rId7">
                  <a:alphaModFix/>
                </a:blip>
                <a:srcRect/>
                <a:stretch/>
              </p:blipFill>
              <p:spPr>
                <a:xfrm>
                  <a:off x="-2402156" y="3635282"/>
                  <a:ext cx="388804" cy="491268"/>
                </a:xfrm>
                <a:prstGeom prst="rect">
                  <a:avLst/>
                </a:prstGeom>
                <a:noFill/>
                <a:ln>
                  <a:noFill/>
                </a:ln>
              </p:spPr>
            </p:pic>
          </p:grpSp>
          <p:grpSp>
            <p:nvGrpSpPr>
              <p:cNvPr id="828" name="Shape 828"/>
              <p:cNvGrpSpPr/>
              <p:nvPr/>
            </p:nvGrpSpPr>
            <p:grpSpPr>
              <a:xfrm>
                <a:off x="2034206" y="5339481"/>
                <a:ext cx="657085" cy="657085"/>
                <a:chOff x="-1992076" y="2934705"/>
                <a:chExt cx="657085" cy="657085"/>
              </a:xfrm>
            </p:grpSpPr>
            <p:sp>
              <p:nvSpPr>
                <p:cNvPr id="829" name="Shape 829"/>
                <p:cNvSpPr/>
                <p:nvPr/>
              </p:nvSpPr>
              <p:spPr>
                <a:xfrm>
                  <a:off x="-1992076" y="2934705"/>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30" name="Shape 830"/>
                <p:cNvPicPr preferRelativeResize="0"/>
                <p:nvPr/>
              </p:nvPicPr>
              <p:blipFill rotWithShape="1">
                <a:blip r:embed="rId8">
                  <a:alphaModFix/>
                </a:blip>
                <a:srcRect/>
                <a:stretch/>
              </p:blipFill>
              <p:spPr>
                <a:xfrm>
                  <a:off x="-1903087" y="3067956"/>
                  <a:ext cx="484824" cy="364356"/>
                </a:xfrm>
                <a:prstGeom prst="rect">
                  <a:avLst/>
                </a:prstGeom>
                <a:noFill/>
                <a:ln>
                  <a:noFill/>
                </a:ln>
              </p:spPr>
            </p:pic>
          </p:grpSp>
          <p:grpSp>
            <p:nvGrpSpPr>
              <p:cNvPr id="831" name="Shape 831"/>
              <p:cNvGrpSpPr/>
              <p:nvPr/>
            </p:nvGrpSpPr>
            <p:grpSpPr>
              <a:xfrm>
                <a:off x="358762" y="3685395"/>
                <a:ext cx="543045" cy="543045"/>
                <a:chOff x="8904123" y="997585"/>
                <a:chExt cx="597350" cy="597350"/>
              </a:xfrm>
            </p:grpSpPr>
            <p:sp>
              <p:nvSpPr>
                <p:cNvPr id="832" name="Shape 832"/>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33" name="Shape 833"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grpSp>
            <p:nvGrpSpPr>
              <p:cNvPr id="834" name="Shape 834"/>
              <p:cNvGrpSpPr/>
              <p:nvPr/>
            </p:nvGrpSpPr>
            <p:grpSpPr>
              <a:xfrm>
                <a:off x="1581244" y="1641184"/>
                <a:ext cx="543045" cy="543045"/>
                <a:chOff x="-1886101" y="4327281"/>
                <a:chExt cx="657085" cy="657085"/>
              </a:xfrm>
            </p:grpSpPr>
            <p:sp>
              <p:nvSpPr>
                <p:cNvPr id="835" name="Shape 835"/>
                <p:cNvSpPr/>
                <p:nvPr/>
              </p:nvSpPr>
              <p:spPr>
                <a:xfrm>
                  <a:off x="-1886101" y="4327281"/>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36" name="Shape 836"/>
                <p:cNvPicPr preferRelativeResize="0"/>
                <p:nvPr/>
              </p:nvPicPr>
              <p:blipFill rotWithShape="1">
                <a:blip r:embed="rId9">
                  <a:alphaModFix/>
                </a:blip>
                <a:srcRect/>
                <a:stretch/>
              </p:blipFill>
              <p:spPr>
                <a:xfrm>
                  <a:off x="-1765401" y="4401025"/>
                  <a:ext cx="415685" cy="509596"/>
                </a:xfrm>
                <a:prstGeom prst="rect">
                  <a:avLst/>
                </a:prstGeom>
                <a:noFill/>
                <a:ln>
                  <a:noFill/>
                </a:ln>
              </p:spPr>
            </p:pic>
          </p:grpSp>
          <p:grpSp>
            <p:nvGrpSpPr>
              <p:cNvPr id="837" name="Shape 837"/>
              <p:cNvGrpSpPr/>
              <p:nvPr/>
            </p:nvGrpSpPr>
            <p:grpSpPr>
              <a:xfrm>
                <a:off x="143437" y="5946964"/>
                <a:ext cx="597350" cy="597350"/>
                <a:chOff x="9892922" y="3956814"/>
                <a:chExt cx="597350" cy="597350"/>
              </a:xfrm>
            </p:grpSpPr>
            <p:sp>
              <p:nvSpPr>
                <p:cNvPr id="838" name="Shape 838"/>
                <p:cNvSpPr/>
                <p:nvPr/>
              </p:nvSpPr>
              <p:spPr>
                <a:xfrm>
                  <a:off x="9892922" y="3956814"/>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839" name="Shape 839"/>
                <p:cNvGrpSpPr/>
                <p:nvPr/>
              </p:nvGrpSpPr>
              <p:grpSpPr>
                <a:xfrm rot="-3775018">
                  <a:off x="10029920" y="4095407"/>
                  <a:ext cx="351354" cy="285704"/>
                  <a:chOff x="12297859" y="3478682"/>
                  <a:chExt cx="386490" cy="285704"/>
                </a:xfrm>
              </p:grpSpPr>
              <p:cxnSp>
                <p:nvCxnSpPr>
                  <p:cNvPr id="840" name="Shape 840"/>
                  <p:cNvCxnSpPr/>
                  <p:nvPr/>
                </p:nvCxnSpPr>
                <p:spPr>
                  <a:xfrm>
                    <a:off x="12391089" y="3464180"/>
                    <a:ext cx="0" cy="186007"/>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841" name="Shape 841"/>
                  <p:cNvCxnSpPr/>
                  <p:nvPr/>
                </p:nvCxnSpPr>
                <p:spPr>
                  <a:xfrm>
                    <a:off x="12391089" y="3385679"/>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42" name="Shape 842"/>
                  <p:cNvCxnSpPr/>
                  <p:nvPr/>
                </p:nvCxnSpPr>
                <p:spPr>
                  <a:xfrm>
                    <a:off x="12391089" y="35426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43" name="Shape 843"/>
                  <p:cNvCxnSpPr/>
                  <p:nvPr/>
                </p:nvCxnSpPr>
                <p:spPr>
                  <a:xfrm>
                    <a:off x="12391089" y="3503432"/>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44" name="Shape 844"/>
                  <p:cNvCxnSpPr/>
                  <p:nvPr/>
                </p:nvCxnSpPr>
                <p:spPr>
                  <a:xfrm>
                    <a:off x="12391089" y="3621185"/>
                    <a:ext cx="0" cy="186007"/>
                  </a:xfrm>
                  <a:prstGeom prst="straightConnector1">
                    <a:avLst/>
                  </a:prstGeom>
                  <a:solidFill>
                    <a:schemeClr val="lt2"/>
                  </a:solidFill>
                  <a:ln w="28575" cap="flat" cmpd="sng">
                    <a:solidFill>
                      <a:srgbClr val="D8D8D8"/>
                    </a:solidFill>
                    <a:prstDash val="solid"/>
                    <a:round/>
                    <a:headEnd type="none" w="sm" len="sm"/>
                    <a:tailEnd type="none" w="sm" len="sm"/>
                  </a:ln>
                </p:spPr>
              </p:cxnSp>
              <p:cxnSp>
                <p:nvCxnSpPr>
                  <p:cNvPr id="845" name="Shape 845"/>
                  <p:cNvCxnSpPr/>
                  <p:nvPr/>
                </p:nvCxnSpPr>
                <p:spPr>
                  <a:xfrm>
                    <a:off x="12391089" y="36713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46" name="Shape 846"/>
                  <p:cNvCxnSpPr/>
                  <p:nvPr/>
                </p:nvCxnSpPr>
                <p:spPr>
                  <a:xfrm>
                    <a:off x="12391089" y="3424930"/>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cxnSp>
                <p:nvCxnSpPr>
                  <p:cNvPr id="847" name="Shape 847"/>
                  <p:cNvCxnSpPr/>
                  <p:nvPr/>
                </p:nvCxnSpPr>
                <p:spPr>
                  <a:xfrm>
                    <a:off x="12390863" y="3581933"/>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sp>
                <p:nvSpPr>
                  <p:cNvPr id="848" name="Shape 848"/>
                  <p:cNvSpPr/>
                  <p:nvPr/>
                </p:nvSpPr>
                <p:spPr>
                  <a:xfrm>
                    <a:off x="12592798" y="3576460"/>
                    <a:ext cx="91552" cy="91552"/>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grpSp>
            <p:nvGrpSpPr>
              <p:cNvPr id="849" name="Shape 849"/>
              <p:cNvGrpSpPr/>
              <p:nvPr/>
            </p:nvGrpSpPr>
            <p:grpSpPr>
              <a:xfrm>
                <a:off x="1710441" y="4193652"/>
                <a:ext cx="543045" cy="543045"/>
                <a:chOff x="8904123" y="997585"/>
                <a:chExt cx="597350" cy="597350"/>
              </a:xfrm>
            </p:grpSpPr>
            <p:sp>
              <p:nvSpPr>
                <p:cNvPr id="850" name="Shape 850"/>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51" name="Shape 851"/>
                <p:cNvPicPr preferRelativeResize="0"/>
                <p:nvPr/>
              </p:nvPicPr>
              <p:blipFill rotWithShape="1">
                <a:blip r:embed="rId10">
                  <a:alphaModFix/>
                </a:blip>
                <a:srcRect/>
                <a:stretch/>
              </p:blipFill>
              <p:spPr>
                <a:xfrm>
                  <a:off x="9020727" y="1058197"/>
                  <a:ext cx="384959" cy="491735"/>
                </a:xfrm>
                <a:prstGeom prst="rect">
                  <a:avLst/>
                </a:prstGeom>
                <a:noFill/>
                <a:ln>
                  <a:noFill/>
                </a:ln>
              </p:spPr>
            </p:pic>
          </p:grpSp>
          <p:grpSp>
            <p:nvGrpSpPr>
              <p:cNvPr id="852" name="Shape 852"/>
              <p:cNvGrpSpPr/>
              <p:nvPr/>
            </p:nvGrpSpPr>
            <p:grpSpPr>
              <a:xfrm>
                <a:off x="4917383" y="5760925"/>
                <a:ext cx="657085" cy="657085"/>
                <a:chOff x="-2536296" y="3552374"/>
                <a:chExt cx="657085" cy="657085"/>
              </a:xfrm>
            </p:grpSpPr>
            <p:sp>
              <p:nvSpPr>
                <p:cNvPr id="853" name="Shape 853"/>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54" name="Shape 854"/>
                <p:cNvPicPr preferRelativeResize="0"/>
                <p:nvPr/>
              </p:nvPicPr>
              <p:blipFill rotWithShape="1">
                <a:blip r:embed="rId7">
                  <a:alphaModFix/>
                </a:blip>
                <a:srcRect/>
                <a:stretch/>
              </p:blipFill>
              <p:spPr>
                <a:xfrm>
                  <a:off x="-2402156" y="3635282"/>
                  <a:ext cx="388804" cy="491268"/>
                </a:xfrm>
                <a:prstGeom prst="rect">
                  <a:avLst/>
                </a:prstGeom>
                <a:noFill/>
                <a:ln>
                  <a:noFill/>
                </a:ln>
              </p:spPr>
            </p:pic>
            <p:pic>
              <p:nvPicPr>
                <p:cNvPr id="855" name="Shape 855"/>
                <p:cNvPicPr preferRelativeResize="0"/>
                <p:nvPr/>
              </p:nvPicPr>
              <p:blipFill rotWithShape="1">
                <a:blip r:embed="rId7">
                  <a:alphaModFix/>
                </a:blip>
                <a:srcRect/>
                <a:stretch/>
              </p:blipFill>
              <p:spPr>
                <a:xfrm>
                  <a:off x="-2402156" y="3635282"/>
                  <a:ext cx="388804" cy="491268"/>
                </a:xfrm>
                <a:prstGeom prst="rect">
                  <a:avLst/>
                </a:prstGeom>
                <a:noFill/>
                <a:ln>
                  <a:noFill/>
                </a:ln>
              </p:spPr>
            </p:pic>
          </p:grpSp>
          <p:grpSp>
            <p:nvGrpSpPr>
              <p:cNvPr id="856" name="Shape 856"/>
              <p:cNvGrpSpPr/>
              <p:nvPr/>
            </p:nvGrpSpPr>
            <p:grpSpPr>
              <a:xfrm>
                <a:off x="3689173" y="847297"/>
                <a:ext cx="597350" cy="597350"/>
                <a:chOff x="-1992076" y="2934705"/>
                <a:chExt cx="657085" cy="657085"/>
              </a:xfrm>
            </p:grpSpPr>
            <p:sp>
              <p:nvSpPr>
                <p:cNvPr id="857" name="Shape 857"/>
                <p:cNvSpPr/>
                <p:nvPr/>
              </p:nvSpPr>
              <p:spPr>
                <a:xfrm>
                  <a:off x="-1992076" y="2934705"/>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58" name="Shape 858"/>
                <p:cNvPicPr preferRelativeResize="0"/>
                <p:nvPr/>
              </p:nvPicPr>
              <p:blipFill rotWithShape="1">
                <a:blip r:embed="rId11">
                  <a:alphaModFix/>
                </a:blip>
                <a:srcRect/>
                <a:stretch/>
              </p:blipFill>
              <p:spPr>
                <a:xfrm>
                  <a:off x="-1842802" y="3033518"/>
                  <a:ext cx="364255" cy="460250"/>
                </a:xfrm>
                <a:prstGeom prst="rect">
                  <a:avLst/>
                </a:prstGeom>
                <a:noFill/>
                <a:ln>
                  <a:noFill/>
                </a:ln>
              </p:spPr>
            </p:pic>
          </p:grpSp>
          <p:grpSp>
            <p:nvGrpSpPr>
              <p:cNvPr id="859" name="Shape 859"/>
              <p:cNvGrpSpPr/>
              <p:nvPr/>
            </p:nvGrpSpPr>
            <p:grpSpPr>
              <a:xfrm>
                <a:off x="8052654" y="2216788"/>
                <a:ext cx="543045" cy="543045"/>
                <a:chOff x="11118925" y="5790866"/>
                <a:chExt cx="543045" cy="543045"/>
              </a:xfrm>
            </p:grpSpPr>
            <p:grpSp>
              <p:nvGrpSpPr>
                <p:cNvPr id="860" name="Shape 860"/>
                <p:cNvGrpSpPr/>
                <p:nvPr/>
              </p:nvGrpSpPr>
              <p:grpSpPr>
                <a:xfrm>
                  <a:off x="11118925" y="5790866"/>
                  <a:ext cx="543045" cy="543045"/>
                  <a:chOff x="8561565" y="1882693"/>
                  <a:chExt cx="543045" cy="543045"/>
                </a:xfrm>
              </p:grpSpPr>
              <p:sp>
                <p:nvSpPr>
                  <p:cNvPr id="861" name="Shape 861"/>
                  <p:cNvSpPr/>
                  <p:nvPr/>
                </p:nvSpPr>
                <p:spPr>
                  <a:xfrm>
                    <a:off x="8561565" y="1882693"/>
                    <a:ext cx="543045" cy="543045"/>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62" name="Shape 862"/>
                  <p:cNvSpPr/>
                  <p:nvPr/>
                </p:nvSpPr>
                <p:spPr>
                  <a:xfrm rot="-900000">
                    <a:off x="8868790" y="1984574"/>
                    <a:ext cx="112526" cy="21932"/>
                  </a:xfrm>
                  <a:prstGeom prst="rect">
                    <a:avLst/>
                  </a:prstGeom>
                  <a:solidFill>
                    <a:schemeClr val="lt1"/>
                  </a:solidFill>
                  <a:ln w="12700"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pic>
              <p:nvPicPr>
                <p:cNvPr id="863" name="Shape 863" descr="Lease_white.png"/>
                <p:cNvPicPr preferRelativeResize="0"/>
                <p:nvPr/>
              </p:nvPicPr>
              <p:blipFill rotWithShape="1">
                <a:blip r:embed="rId6">
                  <a:alphaModFix/>
                </a:blip>
                <a:srcRect/>
                <a:stretch/>
              </p:blipFill>
              <p:spPr>
                <a:xfrm>
                  <a:off x="11215250" y="5882766"/>
                  <a:ext cx="412354" cy="374867"/>
                </a:xfrm>
                <a:prstGeom prst="rect">
                  <a:avLst/>
                </a:prstGeom>
                <a:noFill/>
                <a:ln>
                  <a:noFill/>
                </a:ln>
              </p:spPr>
            </p:pic>
          </p:grpSp>
          <p:grpSp>
            <p:nvGrpSpPr>
              <p:cNvPr id="864" name="Shape 864"/>
              <p:cNvGrpSpPr/>
              <p:nvPr/>
            </p:nvGrpSpPr>
            <p:grpSpPr>
              <a:xfrm>
                <a:off x="10113647" y="3640576"/>
                <a:ext cx="597350" cy="597350"/>
                <a:chOff x="8904123" y="997585"/>
                <a:chExt cx="597350" cy="597350"/>
              </a:xfrm>
            </p:grpSpPr>
            <p:sp>
              <p:nvSpPr>
                <p:cNvPr id="865" name="Shape 865"/>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66" name="Shape 866"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sp>
            <p:nvSpPr>
              <p:cNvPr id="867" name="Shape 867"/>
              <p:cNvSpPr/>
              <p:nvPr/>
            </p:nvSpPr>
            <p:spPr>
              <a:xfrm rot="-9881658">
                <a:off x="6247694" y="874808"/>
                <a:ext cx="440266" cy="440266"/>
              </a:xfrm>
              <a:prstGeom prst="donut">
                <a:avLst>
                  <a:gd name="adj" fmla="val 8954"/>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68" name="Shape 868"/>
              <p:cNvCxnSpPr/>
              <p:nvPr/>
            </p:nvCxnSpPr>
            <p:spPr>
              <a:xfrm>
                <a:off x="6659053" y="985893"/>
                <a:ext cx="1005391" cy="475143"/>
              </a:xfrm>
              <a:prstGeom prst="straightConnector1">
                <a:avLst/>
              </a:prstGeom>
              <a:solidFill>
                <a:schemeClr val="lt2"/>
              </a:solidFill>
              <a:ln w="38100" cap="flat" cmpd="sng">
                <a:solidFill>
                  <a:srgbClr val="D8D8D8"/>
                </a:solidFill>
                <a:prstDash val="solid"/>
                <a:round/>
                <a:headEnd type="none" w="sm" len="sm"/>
                <a:tailEnd type="none" w="sm" len="sm"/>
              </a:ln>
            </p:spPr>
          </p:cxnSp>
          <p:sp>
            <p:nvSpPr>
              <p:cNvPr id="869" name="Shape 869"/>
              <p:cNvSpPr/>
              <p:nvPr/>
            </p:nvSpPr>
            <p:spPr>
              <a:xfrm rot="-9881658">
                <a:off x="5437031" y="4390728"/>
                <a:ext cx="440266" cy="440266"/>
              </a:xfrm>
              <a:prstGeom prst="donut">
                <a:avLst>
                  <a:gd name="adj" fmla="val 8954"/>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70" name="Shape 870"/>
              <p:cNvCxnSpPr/>
              <p:nvPr/>
            </p:nvCxnSpPr>
            <p:spPr>
              <a:xfrm>
                <a:off x="5490507" y="2938531"/>
                <a:ext cx="57609" cy="1481104"/>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871" name="Shape 871"/>
              <p:cNvCxnSpPr/>
              <p:nvPr/>
            </p:nvCxnSpPr>
            <p:spPr>
              <a:xfrm>
                <a:off x="4774856" y="4061992"/>
                <a:ext cx="691082" cy="657917"/>
              </a:xfrm>
              <a:prstGeom prst="straightConnector1">
                <a:avLst/>
              </a:prstGeom>
              <a:solidFill>
                <a:schemeClr val="lt2"/>
              </a:solidFill>
              <a:ln w="38100" cap="flat" cmpd="sng">
                <a:solidFill>
                  <a:srgbClr val="D8D8D8"/>
                </a:solidFill>
                <a:prstDash val="solid"/>
                <a:round/>
                <a:headEnd type="none" w="sm" len="sm"/>
                <a:tailEnd type="none" w="sm" len="sm"/>
              </a:ln>
            </p:spPr>
          </p:cxnSp>
          <p:grpSp>
            <p:nvGrpSpPr>
              <p:cNvPr id="872" name="Shape 872"/>
              <p:cNvGrpSpPr/>
              <p:nvPr/>
            </p:nvGrpSpPr>
            <p:grpSpPr>
              <a:xfrm>
                <a:off x="5192297" y="2442400"/>
                <a:ext cx="657085" cy="657085"/>
                <a:chOff x="-1886101" y="4327281"/>
                <a:chExt cx="657085" cy="657085"/>
              </a:xfrm>
            </p:grpSpPr>
            <p:sp>
              <p:nvSpPr>
                <p:cNvPr id="873" name="Shape 873"/>
                <p:cNvSpPr/>
                <p:nvPr/>
              </p:nvSpPr>
              <p:spPr>
                <a:xfrm>
                  <a:off x="-1886101" y="4327281"/>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74" name="Shape 874"/>
                <p:cNvPicPr preferRelativeResize="0"/>
                <p:nvPr/>
              </p:nvPicPr>
              <p:blipFill rotWithShape="1">
                <a:blip r:embed="rId9">
                  <a:alphaModFix/>
                </a:blip>
                <a:srcRect/>
                <a:stretch/>
              </p:blipFill>
              <p:spPr>
                <a:xfrm>
                  <a:off x="-1765401" y="4401025"/>
                  <a:ext cx="415685" cy="509596"/>
                </a:xfrm>
                <a:prstGeom prst="rect">
                  <a:avLst/>
                </a:prstGeom>
                <a:noFill/>
                <a:ln>
                  <a:noFill/>
                </a:ln>
              </p:spPr>
            </p:pic>
          </p:grpSp>
          <p:grpSp>
            <p:nvGrpSpPr>
              <p:cNvPr id="875" name="Shape 875"/>
              <p:cNvGrpSpPr/>
              <p:nvPr/>
            </p:nvGrpSpPr>
            <p:grpSpPr>
              <a:xfrm>
                <a:off x="9955344" y="1558127"/>
                <a:ext cx="543045" cy="543045"/>
                <a:chOff x="11118925" y="5790866"/>
                <a:chExt cx="543045" cy="543045"/>
              </a:xfrm>
            </p:grpSpPr>
            <p:grpSp>
              <p:nvGrpSpPr>
                <p:cNvPr id="876" name="Shape 876"/>
                <p:cNvGrpSpPr/>
                <p:nvPr/>
              </p:nvGrpSpPr>
              <p:grpSpPr>
                <a:xfrm>
                  <a:off x="11118925" y="5790866"/>
                  <a:ext cx="543045" cy="543045"/>
                  <a:chOff x="8561565" y="1882693"/>
                  <a:chExt cx="543045" cy="543045"/>
                </a:xfrm>
              </p:grpSpPr>
              <p:sp>
                <p:nvSpPr>
                  <p:cNvPr id="877" name="Shape 877"/>
                  <p:cNvSpPr/>
                  <p:nvPr/>
                </p:nvSpPr>
                <p:spPr>
                  <a:xfrm>
                    <a:off x="8561565" y="1882693"/>
                    <a:ext cx="543045" cy="543045"/>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78" name="Shape 878"/>
                  <p:cNvSpPr/>
                  <p:nvPr/>
                </p:nvSpPr>
                <p:spPr>
                  <a:xfrm rot="-900000">
                    <a:off x="8868790" y="1984574"/>
                    <a:ext cx="112526" cy="21932"/>
                  </a:xfrm>
                  <a:prstGeom prst="rect">
                    <a:avLst/>
                  </a:prstGeom>
                  <a:solidFill>
                    <a:schemeClr val="lt1"/>
                  </a:solidFill>
                  <a:ln w="12700"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pic>
              <p:nvPicPr>
                <p:cNvPr id="879" name="Shape 879" descr="Lease_white.png"/>
                <p:cNvPicPr preferRelativeResize="0"/>
                <p:nvPr/>
              </p:nvPicPr>
              <p:blipFill rotWithShape="1">
                <a:blip r:embed="rId6">
                  <a:alphaModFix/>
                </a:blip>
                <a:srcRect/>
                <a:stretch/>
              </p:blipFill>
              <p:spPr>
                <a:xfrm>
                  <a:off x="11215250" y="5882766"/>
                  <a:ext cx="412354" cy="374867"/>
                </a:xfrm>
                <a:prstGeom prst="rect">
                  <a:avLst/>
                </a:prstGeom>
                <a:noFill/>
                <a:ln>
                  <a:noFill/>
                </a:ln>
              </p:spPr>
            </p:pic>
          </p:grpSp>
          <p:sp>
            <p:nvSpPr>
              <p:cNvPr id="880" name="Shape 880"/>
              <p:cNvSpPr/>
              <p:nvPr/>
            </p:nvSpPr>
            <p:spPr>
              <a:xfrm rot="-9881658">
                <a:off x="7561880" y="3393667"/>
                <a:ext cx="392289" cy="392289"/>
              </a:xfrm>
              <a:prstGeom prst="donut">
                <a:avLst>
                  <a:gd name="adj" fmla="val 8333"/>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81" name="Shape 881"/>
              <p:cNvSpPr/>
              <p:nvPr/>
            </p:nvSpPr>
            <p:spPr>
              <a:xfrm rot="-9881658">
                <a:off x="6730680" y="2073764"/>
                <a:ext cx="440266" cy="440266"/>
              </a:xfrm>
              <a:prstGeom prst="donut">
                <a:avLst>
                  <a:gd name="adj" fmla="val 8333"/>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82" name="Shape 882"/>
              <p:cNvCxnSpPr/>
              <p:nvPr/>
            </p:nvCxnSpPr>
            <p:spPr>
              <a:xfrm rot="10800000" flipH="1">
                <a:off x="7142039" y="1599731"/>
                <a:ext cx="579854" cy="585118"/>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883" name="Shape 883"/>
              <p:cNvCxnSpPr/>
              <p:nvPr/>
            </p:nvCxnSpPr>
            <p:spPr>
              <a:xfrm rot="10800000">
                <a:off x="6576875" y="1286167"/>
                <a:ext cx="264890" cy="816504"/>
              </a:xfrm>
              <a:prstGeom prst="straightConnector1">
                <a:avLst/>
              </a:prstGeom>
              <a:solidFill>
                <a:schemeClr val="lt2"/>
              </a:solidFill>
              <a:ln w="38100" cap="flat" cmpd="sng">
                <a:solidFill>
                  <a:srgbClr val="D8D8D8"/>
                </a:solidFill>
                <a:prstDash val="solid"/>
                <a:round/>
                <a:headEnd type="none" w="sm" len="sm"/>
                <a:tailEnd type="none" w="sm" len="sm"/>
              </a:ln>
            </p:spPr>
          </p:cxnSp>
          <p:grpSp>
            <p:nvGrpSpPr>
              <p:cNvPr id="884" name="Shape 884"/>
              <p:cNvGrpSpPr/>
              <p:nvPr/>
            </p:nvGrpSpPr>
            <p:grpSpPr>
              <a:xfrm>
                <a:off x="30000" y="2124467"/>
                <a:ext cx="657085" cy="657085"/>
                <a:chOff x="-2536296" y="3552374"/>
                <a:chExt cx="657085" cy="657085"/>
              </a:xfrm>
            </p:grpSpPr>
            <p:sp>
              <p:nvSpPr>
                <p:cNvPr id="885" name="Shape 885"/>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86" name="Shape 886"/>
                <p:cNvPicPr preferRelativeResize="0"/>
                <p:nvPr/>
              </p:nvPicPr>
              <p:blipFill rotWithShape="1">
                <a:blip r:embed="rId12">
                  <a:alphaModFix/>
                </a:blip>
                <a:srcRect/>
                <a:stretch/>
              </p:blipFill>
              <p:spPr>
                <a:xfrm>
                  <a:off x="-2442980" y="3681768"/>
                  <a:ext cx="470452" cy="479355"/>
                </a:xfrm>
                <a:prstGeom prst="rect">
                  <a:avLst/>
                </a:prstGeom>
                <a:noFill/>
                <a:ln>
                  <a:noFill/>
                </a:ln>
              </p:spPr>
            </p:pic>
          </p:grpSp>
          <p:grpSp>
            <p:nvGrpSpPr>
              <p:cNvPr id="887" name="Shape 887"/>
              <p:cNvGrpSpPr/>
              <p:nvPr/>
            </p:nvGrpSpPr>
            <p:grpSpPr>
              <a:xfrm>
                <a:off x="11594650" y="2783322"/>
                <a:ext cx="597350" cy="597900"/>
                <a:chOff x="9892922" y="3956264"/>
                <a:chExt cx="597350" cy="597900"/>
              </a:xfrm>
            </p:grpSpPr>
            <p:sp>
              <p:nvSpPr>
                <p:cNvPr id="888" name="Shape 888"/>
                <p:cNvSpPr/>
                <p:nvPr/>
              </p:nvSpPr>
              <p:spPr>
                <a:xfrm>
                  <a:off x="9892922" y="3956814"/>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889" name="Shape 889"/>
                <p:cNvGrpSpPr/>
                <p:nvPr/>
              </p:nvGrpSpPr>
              <p:grpSpPr>
                <a:xfrm rot="-3775018">
                  <a:off x="9989132" y="4055775"/>
                  <a:ext cx="436177" cy="347570"/>
                  <a:chOff x="12260531" y="3445235"/>
                  <a:chExt cx="479795" cy="347570"/>
                </a:xfrm>
              </p:grpSpPr>
              <p:sp>
                <p:nvSpPr>
                  <p:cNvPr id="890" name="Shape 890"/>
                  <p:cNvSpPr/>
                  <p:nvPr/>
                </p:nvSpPr>
                <p:spPr>
                  <a:xfrm>
                    <a:off x="12260531" y="3445235"/>
                    <a:ext cx="479795" cy="347570"/>
                  </a:xfrm>
                  <a:custGeom>
                    <a:avLst/>
                    <a:gdLst/>
                    <a:ahLst/>
                    <a:cxnLst/>
                    <a:rect l="0" t="0" r="0" b="0"/>
                    <a:pathLst>
                      <a:path w="120000" h="120000" extrusionOk="0">
                        <a:moveTo>
                          <a:pt x="97487" y="51429"/>
                        </a:moveTo>
                        <a:cubicBezTo>
                          <a:pt x="94123" y="51429"/>
                          <a:pt x="91395" y="55266"/>
                          <a:pt x="91395" y="60000"/>
                        </a:cubicBezTo>
                        <a:cubicBezTo>
                          <a:pt x="91395" y="64733"/>
                          <a:pt x="94123" y="68570"/>
                          <a:pt x="97487" y="68570"/>
                        </a:cubicBezTo>
                        <a:cubicBezTo>
                          <a:pt x="100851" y="68570"/>
                          <a:pt x="103578" y="64733"/>
                          <a:pt x="103578" y="60000"/>
                        </a:cubicBezTo>
                        <a:cubicBezTo>
                          <a:pt x="103578" y="55266"/>
                          <a:pt x="100851" y="51429"/>
                          <a:pt x="97487" y="51429"/>
                        </a:cubicBezTo>
                        <a:close/>
                        <a:moveTo>
                          <a:pt x="0" y="0"/>
                        </a:moveTo>
                        <a:lnTo>
                          <a:pt x="81105" y="0"/>
                        </a:lnTo>
                        <a:lnTo>
                          <a:pt x="83320" y="0"/>
                        </a:lnTo>
                        <a:lnTo>
                          <a:pt x="93243" y="0"/>
                        </a:lnTo>
                        <a:lnTo>
                          <a:pt x="120000" y="60000"/>
                        </a:lnTo>
                        <a:lnTo>
                          <a:pt x="93243" y="120000"/>
                        </a:lnTo>
                        <a:lnTo>
                          <a:pt x="83320" y="120000"/>
                        </a:lnTo>
                        <a:lnTo>
                          <a:pt x="81105" y="120000"/>
                        </a:lnTo>
                        <a:lnTo>
                          <a:pt x="0" y="120000"/>
                        </a:lnTo>
                        <a:close/>
                      </a:path>
                    </a:pathLst>
                  </a:custGeom>
                  <a:solidFill>
                    <a:srgbClr val="FFFFFF"/>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91" name="Shape 891"/>
                  <p:cNvCxnSpPr/>
                  <p:nvPr/>
                </p:nvCxnSpPr>
                <p:spPr>
                  <a:xfrm>
                    <a:off x="12391089" y="3464180"/>
                    <a:ext cx="0" cy="186007"/>
                  </a:xfrm>
                  <a:prstGeom prst="straightConnector1">
                    <a:avLst/>
                  </a:prstGeom>
                  <a:solidFill>
                    <a:schemeClr val="lt2"/>
                  </a:solidFill>
                  <a:ln w="38100" cap="flat" cmpd="sng">
                    <a:solidFill>
                      <a:srgbClr val="D8D8D8"/>
                    </a:solidFill>
                    <a:prstDash val="solid"/>
                    <a:round/>
                    <a:headEnd type="none" w="sm" len="sm"/>
                    <a:tailEnd type="none" w="sm" len="sm"/>
                  </a:ln>
                </p:spPr>
              </p:cxnSp>
              <p:cxnSp>
                <p:nvCxnSpPr>
                  <p:cNvPr id="892" name="Shape 892"/>
                  <p:cNvCxnSpPr/>
                  <p:nvPr/>
                </p:nvCxnSpPr>
                <p:spPr>
                  <a:xfrm>
                    <a:off x="12391089" y="3385679"/>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93" name="Shape 893"/>
                  <p:cNvCxnSpPr/>
                  <p:nvPr/>
                </p:nvCxnSpPr>
                <p:spPr>
                  <a:xfrm>
                    <a:off x="12391089" y="35426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94" name="Shape 894"/>
                  <p:cNvCxnSpPr/>
                  <p:nvPr/>
                </p:nvCxnSpPr>
                <p:spPr>
                  <a:xfrm>
                    <a:off x="12391089" y="3503432"/>
                    <a:ext cx="0" cy="186007"/>
                  </a:xfrm>
                  <a:prstGeom prst="straightConnector1">
                    <a:avLst/>
                  </a:prstGeom>
                  <a:solidFill>
                    <a:schemeClr val="lt2"/>
                  </a:solidFill>
                  <a:ln w="19050" cap="flat" cmpd="sng">
                    <a:solidFill>
                      <a:srgbClr val="D8D8D8"/>
                    </a:solidFill>
                    <a:prstDash val="solid"/>
                    <a:round/>
                    <a:headEnd type="none" w="sm" len="sm"/>
                    <a:tailEnd type="none" w="sm" len="sm"/>
                  </a:ln>
                </p:spPr>
              </p:cxnSp>
              <p:cxnSp>
                <p:nvCxnSpPr>
                  <p:cNvPr id="895" name="Shape 895"/>
                  <p:cNvCxnSpPr/>
                  <p:nvPr/>
                </p:nvCxnSpPr>
                <p:spPr>
                  <a:xfrm>
                    <a:off x="12391089" y="3621185"/>
                    <a:ext cx="0" cy="186007"/>
                  </a:xfrm>
                  <a:prstGeom prst="straightConnector1">
                    <a:avLst/>
                  </a:prstGeom>
                  <a:solidFill>
                    <a:schemeClr val="lt2"/>
                  </a:solidFill>
                  <a:ln w="28575" cap="flat" cmpd="sng">
                    <a:solidFill>
                      <a:srgbClr val="D8D8D8"/>
                    </a:solidFill>
                    <a:prstDash val="solid"/>
                    <a:round/>
                    <a:headEnd type="none" w="sm" len="sm"/>
                    <a:tailEnd type="none" w="sm" len="sm"/>
                  </a:ln>
                </p:spPr>
              </p:cxnSp>
              <p:cxnSp>
                <p:nvCxnSpPr>
                  <p:cNvPr id="896" name="Shape 896"/>
                  <p:cNvCxnSpPr/>
                  <p:nvPr/>
                </p:nvCxnSpPr>
                <p:spPr>
                  <a:xfrm>
                    <a:off x="12391089" y="3671383"/>
                    <a:ext cx="0" cy="186007"/>
                  </a:xfrm>
                  <a:prstGeom prst="straightConnector1">
                    <a:avLst/>
                  </a:prstGeom>
                  <a:solidFill>
                    <a:schemeClr val="lt2"/>
                  </a:solidFill>
                  <a:ln w="12700" cap="flat" cmpd="sng">
                    <a:solidFill>
                      <a:srgbClr val="D8D8D8"/>
                    </a:solidFill>
                    <a:prstDash val="solid"/>
                    <a:round/>
                    <a:headEnd type="none" w="sm" len="sm"/>
                    <a:tailEnd type="none" w="sm" len="sm"/>
                  </a:ln>
                </p:spPr>
              </p:cxnSp>
              <p:cxnSp>
                <p:nvCxnSpPr>
                  <p:cNvPr id="897" name="Shape 897"/>
                  <p:cNvCxnSpPr/>
                  <p:nvPr/>
                </p:nvCxnSpPr>
                <p:spPr>
                  <a:xfrm>
                    <a:off x="12391089" y="3424930"/>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cxnSp>
                <p:nvCxnSpPr>
                  <p:cNvPr id="898" name="Shape 898"/>
                  <p:cNvCxnSpPr/>
                  <p:nvPr/>
                </p:nvCxnSpPr>
                <p:spPr>
                  <a:xfrm>
                    <a:off x="12390863" y="3581933"/>
                    <a:ext cx="0" cy="186007"/>
                  </a:xfrm>
                  <a:prstGeom prst="straightConnector1">
                    <a:avLst/>
                  </a:prstGeom>
                  <a:solidFill>
                    <a:schemeClr val="lt2"/>
                  </a:solidFill>
                  <a:ln w="9525" cap="flat" cmpd="sng">
                    <a:solidFill>
                      <a:srgbClr val="D8D8D8"/>
                    </a:solidFill>
                    <a:prstDash val="solid"/>
                    <a:round/>
                    <a:headEnd type="none" w="sm" len="sm"/>
                    <a:tailEnd type="none" w="sm" len="sm"/>
                  </a:ln>
                </p:spPr>
              </p:cxnSp>
              <p:sp>
                <p:nvSpPr>
                  <p:cNvPr id="899" name="Shape 899"/>
                  <p:cNvSpPr/>
                  <p:nvPr/>
                </p:nvSpPr>
                <p:spPr>
                  <a:xfrm>
                    <a:off x="12592798" y="3576460"/>
                    <a:ext cx="91552" cy="91552"/>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cxnSp>
            <p:nvCxnSpPr>
              <p:cNvPr id="900" name="Shape 900"/>
              <p:cNvCxnSpPr/>
              <p:nvPr/>
            </p:nvCxnSpPr>
            <p:spPr>
              <a:xfrm>
                <a:off x="7855189" y="3760199"/>
                <a:ext cx="1103307" cy="1860611"/>
              </a:xfrm>
              <a:prstGeom prst="straightConnector1">
                <a:avLst/>
              </a:prstGeom>
              <a:solidFill>
                <a:schemeClr val="lt2"/>
              </a:solidFill>
              <a:ln w="38100" cap="flat" cmpd="sng">
                <a:solidFill>
                  <a:srgbClr val="D8D8D8"/>
                </a:solidFill>
                <a:prstDash val="solid"/>
                <a:round/>
                <a:headEnd type="none" w="sm" len="sm"/>
                <a:tailEnd type="none" w="sm" len="sm"/>
              </a:ln>
            </p:spPr>
          </p:cxnSp>
          <p:grpSp>
            <p:nvGrpSpPr>
              <p:cNvPr id="901" name="Shape 901"/>
              <p:cNvGrpSpPr/>
              <p:nvPr/>
            </p:nvGrpSpPr>
            <p:grpSpPr>
              <a:xfrm>
                <a:off x="7403635" y="5122391"/>
                <a:ext cx="597350" cy="597350"/>
                <a:chOff x="8904123" y="997585"/>
                <a:chExt cx="597350" cy="597350"/>
              </a:xfrm>
            </p:grpSpPr>
            <p:sp>
              <p:nvSpPr>
                <p:cNvPr id="902" name="Shape 902"/>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03" name="Shape 903"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grpSp>
            <p:nvGrpSpPr>
              <p:cNvPr id="904" name="Shape 904"/>
              <p:cNvGrpSpPr/>
              <p:nvPr/>
            </p:nvGrpSpPr>
            <p:grpSpPr>
              <a:xfrm>
                <a:off x="6218776" y="3628071"/>
                <a:ext cx="543045" cy="543045"/>
                <a:chOff x="11118925" y="5790866"/>
                <a:chExt cx="543045" cy="543045"/>
              </a:xfrm>
            </p:grpSpPr>
            <p:grpSp>
              <p:nvGrpSpPr>
                <p:cNvPr id="905" name="Shape 905"/>
                <p:cNvGrpSpPr/>
                <p:nvPr/>
              </p:nvGrpSpPr>
              <p:grpSpPr>
                <a:xfrm>
                  <a:off x="11118925" y="5790866"/>
                  <a:ext cx="543045" cy="543045"/>
                  <a:chOff x="8561565" y="1882693"/>
                  <a:chExt cx="543045" cy="543045"/>
                </a:xfrm>
              </p:grpSpPr>
              <p:sp>
                <p:nvSpPr>
                  <p:cNvPr id="906" name="Shape 906"/>
                  <p:cNvSpPr/>
                  <p:nvPr/>
                </p:nvSpPr>
                <p:spPr>
                  <a:xfrm>
                    <a:off x="8561565" y="1882693"/>
                    <a:ext cx="543045" cy="543045"/>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07" name="Shape 907"/>
                  <p:cNvSpPr/>
                  <p:nvPr/>
                </p:nvSpPr>
                <p:spPr>
                  <a:xfrm rot="-900000">
                    <a:off x="8868790" y="1984574"/>
                    <a:ext cx="112526" cy="21932"/>
                  </a:xfrm>
                  <a:prstGeom prst="rect">
                    <a:avLst/>
                  </a:prstGeom>
                  <a:solidFill>
                    <a:schemeClr val="lt1"/>
                  </a:solidFill>
                  <a:ln w="12700"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pic>
              <p:nvPicPr>
                <p:cNvPr id="908" name="Shape 908" descr="Lease_white.png"/>
                <p:cNvPicPr preferRelativeResize="0"/>
                <p:nvPr/>
              </p:nvPicPr>
              <p:blipFill rotWithShape="1">
                <a:blip r:embed="rId6">
                  <a:alphaModFix/>
                </a:blip>
                <a:srcRect/>
                <a:stretch/>
              </p:blipFill>
              <p:spPr>
                <a:xfrm>
                  <a:off x="11215250" y="5882766"/>
                  <a:ext cx="412354" cy="374867"/>
                </a:xfrm>
                <a:prstGeom prst="rect">
                  <a:avLst/>
                </a:prstGeom>
                <a:noFill/>
                <a:ln>
                  <a:noFill/>
                </a:ln>
              </p:spPr>
            </p:pic>
          </p:grpSp>
          <p:grpSp>
            <p:nvGrpSpPr>
              <p:cNvPr id="909" name="Shape 909"/>
              <p:cNvGrpSpPr/>
              <p:nvPr/>
            </p:nvGrpSpPr>
            <p:grpSpPr>
              <a:xfrm>
                <a:off x="6194155" y="808179"/>
                <a:ext cx="543045" cy="543045"/>
                <a:chOff x="11445050" y="2841937"/>
                <a:chExt cx="543045" cy="543045"/>
              </a:xfrm>
            </p:grpSpPr>
            <p:sp>
              <p:nvSpPr>
                <p:cNvPr id="910" name="Shape 910"/>
                <p:cNvSpPr/>
                <p:nvPr/>
              </p:nvSpPr>
              <p:spPr>
                <a:xfrm>
                  <a:off x="11445050" y="2841937"/>
                  <a:ext cx="543045" cy="54304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11" name="Shape 911"/>
                <p:cNvSpPr/>
                <p:nvPr/>
              </p:nvSpPr>
              <p:spPr>
                <a:xfrm>
                  <a:off x="11605247" y="2928909"/>
                  <a:ext cx="266411" cy="367829"/>
                </a:xfrm>
                <a:custGeom>
                  <a:avLst/>
                  <a:gdLst/>
                  <a:ahLst/>
                  <a:cxnLst/>
                  <a:rect l="0" t="0" r="0" b="0"/>
                  <a:pathLst>
                    <a:path w="120000" h="120000" extrusionOk="0">
                      <a:moveTo>
                        <a:pt x="15000" y="95566"/>
                      </a:moveTo>
                      <a:lnTo>
                        <a:pt x="15000" y="101674"/>
                      </a:lnTo>
                      <a:lnTo>
                        <a:pt x="105000" y="101674"/>
                      </a:lnTo>
                      <a:lnTo>
                        <a:pt x="105000" y="95566"/>
                      </a:lnTo>
                      <a:close/>
                      <a:moveTo>
                        <a:pt x="15000" y="71132"/>
                      </a:moveTo>
                      <a:lnTo>
                        <a:pt x="15000" y="77241"/>
                      </a:lnTo>
                      <a:lnTo>
                        <a:pt x="105000" y="77241"/>
                      </a:lnTo>
                      <a:lnTo>
                        <a:pt x="105000" y="71132"/>
                      </a:lnTo>
                      <a:close/>
                      <a:moveTo>
                        <a:pt x="15000" y="46699"/>
                      </a:moveTo>
                      <a:lnTo>
                        <a:pt x="15000" y="52807"/>
                      </a:lnTo>
                      <a:lnTo>
                        <a:pt x="105000" y="52807"/>
                      </a:lnTo>
                      <a:lnTo>
                        <a:pt x="105000" y="46699"/>
                      </a:lnTo>
                      <a:close/>
                      <a:moveTo>
                        <a:pt x="15000" y="22265"/>
                      </a:moveTo>
                      <a:lnTo>
                        <a:pt x="15000" y="28374"/>
                      </a:lnTo>
                      <a:lnTo>
                        <a:pt x="60000" y="28374"/>
                      </a:lnTo>
                      <a:lnTo>
                        <a:pt x="60000" y="22265"/>
                      </a:lnTo>
                      <a:close/>
                      <a:moveTo>
                        <a:pt x="80093" y="181"/>
                      </a:moveTo>
                      <a:lnTo>
                        <a:pt x="119680" y="32423"/>
                      </a:lnTo>
                      <a:lnTo>
                        <a:pt x="80093" y="32423"/>
                      </a:lnTo>
                      <a:close/>
                      <a:moveTo>
                        <a:pt x="0" y="0"/>
                      </a:moveTo>
                      <a:lnTo>
                        <a:pt x="73203" y="0"/>
                      </a:lnTo>
                      <a:lnTo>
                        <a:pt x="73203" y="37627"/>
                      </a:lnTo>
                      <a:lnTo>
                        <a:pt x="120000" y="37627"/>
                      </a:lnTo>
                      <a:lnTo>
                        <a:pt x="120000" y="58916"/>
                      </a:lnTo>
                      <a:lnTo>
                        <a:pt x="120000" y="109951"/>
                      </a:lnTo>
                      <a:lnTo>
                        <a:pt x="120000" y="120000"/>
                      </a:lnTo>
                      <a:lnTo>
                        <a:pt x="0" y="120000"/>
                      </a:lnTo>
                      <a:lnTo>
                        <a:pt x="0" y="109951"/>
                      </a:lnTo>
                      <a:lnTo>
                        <a:pt x="0" y="58916"/>
                      </a:lnTo>
                      <a:close/>
                    </a:path>
                  </a:pathLst>
                </a:custGeom>
                <a:solidFill>
                  <a:schemeClr val="lt1"/>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912" name="Shape 912"/>
              <p:cNvGrpSpPr/>
              <p:nvPr/>
            </p:nvGrpSpPr>
            <p:grpSpPr>
              <a:xfrm>
                <a:off x="1826224" y="6262617"/>
                <a:ext cx="493677" cy="493677"/>
                <a:chOff x="-2536296" y="3552374"/>
                <a:chExt cx="657085" cy="657085"/>
              </a:xfrm>
            </p:grpSpPr>
            <p:sp>
              <p:nvSpPr>
                <p:cNvPr id="913" name="Shape 913"/>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14" name="Shape 914"/>
                <p:cNvPicPr preferRelativeResize="0"/>
                <p:nvPr/>
              </p:nvPicPr>
              <p:blipFill rotWithShape="1">
                <a:blip r:embed="rId12">
                  <a:alphaModFix/>
                </a:blip>
                <a:srcRect/>
                <a:stretch/>
              </p:blipFill>
              <p:spPr>
                <a:xfrm>
                  <a:off x="-2442980" y="3681768"/>
                  <a:ext cx="470452" cy="479355"/>
                </a:xfrm>
                <a:prstGeom prst="rect">
                  <a:avLst/>
                </a:prstGeom>
                <a:noFill/>
                <a:ln>
                  <a:noFill/>
                </a:ln>
              </p:spPr>
            </p:pic>
          </p:grpSp>
          <p:grpSp>
            <p:nvGrpSpPr>
              <p:cNvPr id="915" name="Shape 915"/>
              <p:cNvGrpSpPr/>
              <p:nvPr/>
            </p:nvGrpSpPr>
            <p:grpSpPr>
              <a:xfrm>
                <a:off x="3077638" y="1469610"/>
                <a:ext cx="657085" cy="657085"/>
                <a:chOff x="-1992076" y="2934705"/>
                <a:chExt cx="657085" cy="657085"/>
              </a:xfrm>
            </p:grpSpPr>
            <p:sp>
              <p:nvSpPr>
                <p:cNvPr id="916" name="Shape 916"/>
                <p:cNvSpPr/>
                <p:nvPr/>
              </p:nvSpPr>
              <p:spPr>
                <a:xfrm>
                  <a:off x="-1992076" y="2934705"/>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17" name="Shape 917"/>
                <p:cNvPicPr preferRelativeResize="0"/>
                <p:nvPr/>
              </p:nvPicPr>
              <p:blipFill rotWithShape="1">
                <a:blip r:embed="rId8">
                  <a:alphaModFix/>
                </a:blip>
                <a:srcRect/>
                <a:stretch/>
              </p:blipFill>
              <p:spPr>
                <a:xfrm>
                  <a:off x="-1903087" y="3067956"/>
                  <a:ext cx="484824" cy="364356"/>
                </a:xfrm>
                <a:prstGeom prst="rect">
                  <a:avLst/>
                </a:prstGeom>
                <a:noFill/>
                <a:ln>
                  <a:noFill/>
                </a:ln>
              </p:spPr>
            </p:pic>
          </p:grpSp>
          <p:grpSp>
            <p:nvGrpSpPr>
              <p:cNvPr id="918" name="Shape 918"/>
              <p:cNvGrpSpPr/>
              <p:nvPr/>
            </p:nvGrpSpPr>
            <p:grpSpPr>
              <a:xfrm>
                <a:off x="4842516" y="1080702"/>
                <a:ext cx="657085" cy="657085"/>
                <a:chOff x="-2536296" y="3552374"/>
                <a:chExt cx="657085" cy="657085"/>
              </a:xfrm>
            </p:grpSpPr>
            <p:sp>
              <p:nvSpPr>
                <p:cNvPr id="919" name="Shape 919"/>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20" name="Shape 920"/>
                <p:cNvPicPr preferRelativeResize="0"/>
                <p:nvPr/>
              </p:nvPicPr>
              <p:blipFill rotWithShape="1">
                <a:blip r:embed="rId7">
                  <a:alphaModFix/>
                </a:blip>
                <a:srcRect/>
                <a:stretch/>
              </p:blipFill>
              <p:spPr>
                <a:xfrm>
                  <a:off x="-2402156" y="3635282"/>
                  <a:ext cx="388804" cy="491268"/>
                </a:xfrm>
                <a:prstGeom prst="rect">
                  <a:avLst/>
                </a:prstGeom>
                <a:noFill/>
                <a:ln>
                  <a:noFill/>
                </a:ln>
              </p:spPr>
            </p:pic>
            <p:pic>
              <p:nvPicPr>
                <p:cNvPr id="921" name="Shape 921"/>
                <p:cNvPicPr preferRelativeResize="0"/>
                <p:nvPr/>
              </p:nvPicPr>
              <p:blipFill rotWithShape="1">
                <a:blip r:embed="rId7">
                  <a:alphaModFix/>
                </a:blip>
                <a:srcRect/>
                <a:stretch/>
              </p:blipFill>
              <p:spPr>
                <a:xfrm>
                  <a:off x="-2402156" y="3635282"/>
                  <a:ext cx="388804" cy="491268"/>
                </a:xfrm>
                <a:prstGeom prst="rect">
                  <a:avLst/>
                </a:prstGeom>
                <a:noFill/>
                <a:ln>
                  <a:noFill/>
                </a:ln>
              </p:spPr>
            </p:pic>
          </p:grpSp>
          <p:grpSp>
            <p:nvGrpSpPr>
              <p:cNvPr id="922" name="Shape 922"/>
              <p:cNvGrpSpPr/>
              <p:nvPr/>
            </p:nvGrpSpPr>
            <p:grpSpPr>
              <a:xfrm>
                <a:off x="2893524" y="4124559"/>
                <a:ext cx="448797" cy="448797"/>
                <a:chOff x="8904123" y="997585"/>
                <a:chExt cx="597350" cy="597350"/>
              </a:xfrm>
            </p:grpSpPr>
            <p:sp>
              <p:nvSpPr>
                <p:cNvPr id="923" name="Shape 923"/>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24" name="Shape 924"/>
                <p:cNvPicPr preferRelativeResize="0"/>
                <p:nvPr/>
              </p:nvPicPr>
              <p:blipFill rotWithShape="1">
                <a:blip r:embed="rId10">
                  <a:alphaModFix/>
                </a:blip>
                <a:srcRect/>
                <a:stretch/>
              </p:blipFill>
              <p:spPr>
                <a:xfrm>
                  <a:off x="9020727" y="1058197"/>
                  <a:ext cx="384959" cy="491735"/>
                </a:xfrm>
                <a:prstGeom prst="rect">
                  <a:avLst/>
                </a:prstGeom>
                <a:noFill/>
                <a:ln>
                  <a:noFill/>
                </a:ln>
              </p:spPr>
            </p:pic>
          </p:grpSp>
          <p:grpSp>
            <p:nvGrpSpPr>
              <p:cNvPr id="925" name="Shape 925"/>
              <p:cNvGrpSpPr/>
              <p:nvPr/>
            </p:nvGrpSpPr>
            <p:grpSpPr>
              <a:xfrm>
                <a:off x="2191695" y="739500"/>
                <a:ext cx="657085" cy="657085"/>
                <a:chOff x="-2214145" y="3756072"/>
                <a:chExt cx="657085" cy="657085"/>
              </a:xfrm>
            </p:grpSpPr>
            <p:sp>
              <p:nvSpPr>
                <p:cNvPr id="926" name="Shape 926"/>
                <p:cNvSpPr/>
                <p:nvPr/>
              </p:nvSpPr>
              <p:spPr>
                <a:xfrm>
                  <a:off x="-2214145" y="3756072"/>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27" name="Shape 927"/>
                <p:cNvPicPr preferRelativeResize="0"/>
                <p:nvPr/>
              </p:nvPicPr>
              <p:blipFill rotWithShape="1">
                <a:blip r:embed="rId13">
                  <a:alphaModFix/>
                </a:blip>
                <a:srcRect/>
                <a:stretch/>
              </p:blipFill>
              <p:spPr>
                <a:xfrm>
                  <a:off x="-2089054" y="3827546"/>
                  <a:ext cx="406902" cy="514137"/>
                </a:xfrm>
                <a:prstGeom prst="rect">
                  <a:avLst/>
                </a:prstGeom>
                <a:noFill/>
                <a:ln>
                  <a:noFill/>
                </a:ln>
              </p:spPr>
            </p:pic>
            <p:pic>
              <p:nvPicPr>
                <p:cNvPr id="928" name="Shape 928"/>
                <p:cNvPicPr preferRelativeResize="0"/>
                <p:nvPr/>
              </p:nvPicPr>
              <p:blipFill rotWithShape="1">
                <a:blip r:embed="rId13">
                  <a:alphaModFix/>
                </a:blip>
                <a:srcRect/>
                <a:stretch/>
              </p:blipFill>
              <p:spPr>
                <a:xfrm>
                  <a:off x="-2089054" y="3827546"/>
                  <a:ext cx="406902" cy="514137"/>
                </a:xfrm>
                <a:prstGeom prst="rect">
                  <a:avLst/>
                </a:prstGeom>
                <a:noFill/>
                <a:ln>
                  <a:noFill/>
                </a:ln>
              </p:spPr>
            </p:pic>
          </p:grpSp>
          <p:grpSp>
            <p:nvGrpSpPr>
              <p:cNvPr id="929" name="Shape 929"/>
              <p:cNvGrpSpPr/>
              <p:nvPr/>
            </p:nvGrpSpPr>
            <p:grpSpPr>
              <a:xfrm>
                <a:off x="9557407" y="2057896"/>
                <a:ext cx="518521" cy="518521"/>
                <a:chOff x="9308342" y="4502810"/>
                <a:chExt cx="690151" cy="690151"/>
              </a:xfrm>
            </p:grpSpPr>
            <p:sp>
              <p:nvSpPr>
                <p:cNvPr id="930" name="Shape 930"/>
                <p:cNvSpPr/>
                <p:nvPr/>
              </p:nvSpPr>
              <p:spPr>
                <a:xfrm>
                  <a:off x="9308342" y="4502810"/>
                  <a:ext cx="690151" cy="690151"/>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31" name="Shape 931" descr="QRcode.png"/>
                <p:cNvPicPr preferRelativeResize="0"/>
                <p:nvPr/>
              </p:nvPicPr>
              <p:blipFill rotWithShape="1">
                <a:blip r:embed="rId5">
                  <a:alphaModFix/>
                </a:blip>
                <a:srcRect/>
                <a:stretch/>
              </p:blipFill>
              <p:spPr>
                <a:xfrm>
                  <a:off x="9431657" y="4614601"/>
                  <a:ext cx="454936" cy="459485"/>
                </a:xfrm>
                <a:prstGeom prst="rect">
                  <a:avLst/>
                </a:prstGeom>
                <a:noFill/>
                <a:ln w="9525" cap="flat" cmpd="sng">
                  <a:solidFill>
                    <a:srgbClr val="D8D8D8"/>
                  </a:solidFill>
                  <a:prstDash val="solid"/>
                  <a:round/>
                  <a:headEnd type="none" w="sm" len="sm"/>
                  <a:tailEnd type="none" w="sm" len="sm"/>
                </a:ln>
              </p:spPr>
            </p:pic>
          </p:grpSp>
          <p:grpSp>
            <p:nvGrpSpPr>
              <p:cNvPr id="932" name="Shape 932"/>
              <p:cNvGrpSpPr/>
              <p:nvPr/>
            </p:nvGrpSpPr>
            <p:grpSpPr>
              <a:xfrm>
                <a:off x="3574198" y="5984451"/>
                <a:ext cx="543045" cy="543045"/>
                <a:chOff x="-1886101" y="4327281"/>
                <a:chExt cx="657085" cy="657085"/>
              </a:xfrm>
            </p:grpSpPr>
            <p:sp>
              <p:nvSpPr>
                <p:cNvPr id="933" name="Shape 933"/>
                <p:cNvSpPr/>
                <p:nvPr/>
              </p:nvSpPr>
              <p:spPr>
                <a:xfrm>
                  <a:off x="-1886101" y="4327281"/>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34" name="Shape 934"/>
                <p:cNvPicPr preferRelativeResize="0"/>
                <p:nvPr/>
              </p:nvPicPr>
              <p:blipFill rotWithShape="1">
                <a:blip r:embed="rId9">
                  <a:alphaModFix/>
                </a:blip>
                <a:srcRect/>
                <a:stretch/>
              </p:blipFill>
              <p:spPr>
                <a:xfrm>
                  <a:off x="-1765401" y="4401025"/>
                  <a:ext cx="415685" cy="509596"/>
                </a:xfrm>
                <a:prstGeom prst="rect">
                  <a:avLst/>
                </a:prstGeom>
                <a:noFill/>
                <a:ln>
                  <a:noFill/>
                </a:ln>
              </p:spPr>
            </p:pic>
          </p:grpSp>
          <p:grpSp>
            <p:nvGrpSpPr>
              <p:cNvPr id="935" name="Shape 935"/>
              <p:cNvGrpSpPr/>
              <p:nvPr/>
            </p:nvGrpSpPr>
            <p:grpSpPr>
              <a:xfrm>
                <a:off x="8825598" y="2967538"/>
                <a:ext cx="597350" cy="597350"/>
                <a:chOff x="7623777" y="1134489"/>
                <a:chExt cx="597350" cy="597350"/>
              </a:xfrm>
            </p:grpSpPr>
            <p:sp>
              <p:nvSpPr>
                <p:cNvPr id="936" name="Shape 936"/>
                <p:cNvSpPr/>
                <p:nvPr/>
              </p:nvSpPr>
              <p:spPr>
                <a:xfrm>
                  <a:off x="7623777" y="1134489"/>
                  <a:ext cx="597350" cy="597350"/>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37" name="Shape 937" descr="spreadsheet)_white.png"/>
                <p:cNvPicPr preferRelativeResize="0"/>
                <p:nvPr/>
              </p:nvPicPr>
              <p:blipFill rotWithShape="1">
                <a:blip r:embed="rId3">
                  <a:alphaModFix/>
                </a:blip>
                <a:srcRect/>
                <a:stretch/>
              </p:blipFill>
              <p:spPr>
                <a:xfrm>
                  <a:off x="7749705" y="1192416"/>
                  <a:ext cx="365127" cy="462668"/>
                </a:xfrm>
                <a:prstGeom prst="rect">
                  <a:avLst/>
                </a:prstGeom>
                <a:noFill/>
                <a:ln>
                  <a:noFill/>
                </a:ln>
              </p:spPr>
            </p:pic>
          </p:grpSp>
          <p:grpSp>
            <p:nvGrpSpPr>
              <p:cNvPr id="938" name="Shape 938"/>
              <p:cNvGrpSpPr/>
              <p:nvPr/>
            </p:nvGrpSpPr>
            <p:grpSpPr>
              <a:xfrm>
                <a:off x="3872131" y="2674596"/>
                <a:ext cx="543045" cy="543045"/>
                <a:chOff x="8904123" y="997585"/>
                <a:chExt cx="597350" cy="597350"/>
              </a:xfrm>
            </p:grpSpPr>
            <p:sp>
              <p:nvSpPr>
                <p:cNvPr id="939" name="Shape 939"/>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40" name="Shape 940"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grpSp>
            <p:nvGrpSpPr>
              <p:cNvPr id="941" name="Shape 941"/>
              <p:cNvGrpSpPr/>
              <p:nvPr/>
            </p:nvGrpSpPr>
            <p:grpSpPr>
              <a:xfrm>
                <a:off x="6654134" y="2039246"/>
                <a:ext cx="543045" cy="543045"/>
                <a:chOff x="14902073" y="2262145"/>
                <a:chExt cx="657085" cy="657085"/>
              </a:xfrm>
            </p:grpSpPr>
            <p:sp>
              <p:nvSpPr>
                <p:cNvPr id="942" name="Shape 942"/>
                <p:cNvSpPr/>
                <p:nvPr/>
              </p:nvSpPr>
              <p:spPr>
                <a:xfrm>
                  <a:off x="14902073" y="2262145"/>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943" name="Shape 943"/>
                <p:cNvGrpSpPr/>
                <p:nvPr/>
              </p:nvGrpSpPr>
              <p:grpSpPr>
                <a:xfrm>
                  <a:off x="15029576" y="2313265"/>
                  <a:ext cx="398237" cy="500304"/>
                  <a:chOff x="11233038" y="376316"/>
                  <a:chExt cx="1090270" cy="1369703"/>
                </a:xfrm>
              </p:grpSpPr>
              <p:grpSp>
                <p:nvGrpSpPr>
                  <p:cNvPr id="944" name="Shape 944"/>
                  <p:cNvGrpSpPr/>
                  <p:nvPr/>
                </p:nvGrpSpPr>
                <p:grpSpPr>
                  <a:xfrm>
                    <a:off x="11233038" y="376316"/>
                    <a:ext cx="1090270" cy="1369703"/>
                    <a:chOff x="2875548" y="1998785"/>
                    <a:chExt cx="443668" cy="557379"/>
                  </a:xfrm>
                </p:grpSpPr>
                <p:sp>
                  <p:nvSpPr>
                    <p:cNvPr id="945" name="Shape 945"/>
                    <p:cNvSpPr/>
                    <p:nvPr/>
                  </p:nvSpPr>
                  <p:spPr>
                    <a:xfrm>
                      <a:off x="2875548" y="2073564"/>
                      <a:ext cx="443668" cy="482600"/>
                    </a:xfrm>
                    <a:custGeom>
                      <a:avLst/>
                      <a:gdLst/>
                      <a:ahLst/>
                      <a:cxnLst/>
                      <a:rect l="0" t="0" r="0" b="0"/>
                      <a:pathLst>
                        <a:path w="120000" h="120000" extrusionOk="0">
                          <a:moveTo>
                            <a:pt x="20000" y="0"/>
                          </a:moveTo>
                          <a:lnTo>
                            <a:pt x="27051" y="0"/>
                          </a:lnTo>
                          <a:lnTo>
                            <a:pt x="19122" y="8852"/>
                          </a:lnTo>
                          <a:lnTo>
                            <a:pt x="18101" y="13498"/>
                          </a:lnTo>
                          <a:lnTo>
                            <a:pt x="15577" y="15063"/>
                          </a:lnTo>
                          <a:cubicBezTo>
                            <a:pt x="12607" y="17793"/>
                            <a:pt x="10770" y="21565"/>
                            <a:pt x="10770" y="25731"/>
                          </a:cubicBezTo>
                          <a:lnTo>
                            <a:pt x="10770" y="94004"/>
                          </a:lnTo>
                          <a:cubicBezTo>
                            <a:pt x="10770" y="102336"/>
                            <a:pt x="18117" y="109090"/>
                            <a:pt x="27180" y="109090"/>
                          </a:cubicBezTo>
                          <a:lnTo>
                            <a:pt x="92819" y="109090"/>
                          </a:lnTo>
                          <a:cubicBezTo>
                            <a:pt x="101882" y="109090"/>
                            <a:pt x="109229" y="102336"/>
                            <a:pt x="109229" y="94004"/>
                          </a:cubicBezTo>
                          <a:lnTo>
                            <a:pt x="109229" y="25731"/>
                          </a:lnTo>
                          <a:cubicBezTo>
                            <a:pt x="109229" y="21565"/>
                            <a:pt x="107393" y="17793"/>
                            <a:pt x="104423" y="15063"/>
                          </a:cubicBezTo>
                          <a:lnTo>
                            <a:pt x="101898" y="13498"/>
                          </a:lnTo>
                          <a:lnTo>
                            <a:pt x="100877" y="8852"/>
                          </a:lnTo>
                          <a:lnTo>
                            <a:pt x="92948" y="0"/>
                          </a:lnTo>
                          <a:lnTo>
                            <a:pt x="99999" y="0"/>
                          </a:lnTo>
                          <a:cubicBezTo>
                            <a:pt x="111045" y="0"/>
                            <a:pt x="120000" y="8232"/>
                            <a:pt x="120000" y="18386"/>
                          </a:cubicBezTo>
                          <a:lnTo>
                            <a:pt x="120000" y="101613"/>
                          </a:lnTo>
                          <a:cubicBezTo>
                            <a:pt x="120000" y="111767"/>
                            <a:pt x="111045" y="120000"/>
                            <a:pt x="99999" y="120000"/>
                          </a:cubicBezTo>
                          <a:lnTo>
                            <a:pt x="20000" y="120000"/>
                          </a:lnTo>
                          <a:cubicBezTo>
                            <a:pt x="8954" y="120000"/>
                            <a:pt x="0" y="111767"/>
                            <a:pt x="0" y="101613"/>
                          </a:cubicBezTo>
                          <a:lnTo>
                            <a:pt x="0" y="18386"/>
                          </a:lnTo>
                          <a:cubicBezTo>
                            <a:pt x="0" y="8232"/>
                            <a:pt x="8954" y="0"/>
                            <a:pt x="200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46" name="Shape 946"/>
                    <p:cNvSpPr/>
                    <p:nvPr/>
                  </p:nvSpPr>
                  <p:spPr>
                    <a:xfrm>
                      <a:off x="2960221" y="1998785"/>
                      <a:ext cx="274320" cy="130498"/>
                    </a:xfrm>
                    <a:custGeom>
                      <a:avLst/>
                      <a:gdLst/>
                      <a:ahLst/>
                      <a:cxnLst/>
                      <a:rect l="0" t="0" r="0" b="0"/>
                      <a:pathLst>
                        <a:path w="120000" h="120000" extrusionOk="0">
                          <a:moveTo>
                            <a:pt x="60000" y="13201"/>
                          </a:moveTo>
                          <a:cubicBezTo>
                            <a:pt x="53259" y="13201"/>
                            <a:pt x="47795" y="24060"/>
                            <a:pt x="47795" y="37456"/>
                          </a:cubicBezTo>
                          <a:cubicBezTo>
                            <a:pt x="47795" y="50852"/>
                            <a:pt x="53259" y="61711"/>
                            <a:pt x="60000" y="61711"/>
                          </a:cubicBezTo>
                          <a:cubicBezTo>
                            <a:pt x="66740" y="61711"/>
                            <a:pt x="72204" y="50852"/>
                            <a:pt x="72204" y="37456"/>
                          </a:cubicBezTo>
                          <a:cubicBezTo>
                            <a:pt x="72204" y="24060"/>
                            <a:pt x="66740" y="13201"/>
                            <a:pt x="60000" y="13201"/>
                          </a:cubicBezTo>
                          <a:close/>
                          <a:moveTo>
                            <a:pt x="60000" y="0"/>
                          </a:moveTo>
                          <a:cubicBezTo>
                            <a:pt x="72325" y="0"/>
                            <a:pt x="82318" y="18671"/>
                            <a:pt x="82318" y="41704"/>
                          </a:cubicBezTo>
                          <a:lnTo>
                            <a:pt x="81185" y="46816"/>
                          </a:lnTo>
                          <a:lnTo>
                            <a:pt x="83384" y="46816"/>
                          </a:lnTo>
                          <a:cubicBezTo>
                            <a:pt x="98740" y="46816"/>
                            <a:pt x="111914" y="66441"/>
                            <a:pt x="117542" y="94410"/>
                          </a:cubicBezTo>
                          <a:lnTo>
                            <a:pt x="120000" y="120000"/>
                          </a:lnTo>
                          <a:lnTo>
                            <a:pt x="0" y="120000"/>
                          </a:lnTo>
                          <a:lnTo>
                            <a:pt x="2457" y="94410"/>
                          </a:lnTo>
                          <a:cubicBezTo>
                            <a:pt x="8084" y="66441"/>
                            <a:pt x="21260" y="46816"/>
                            <a:pt x="36615" y="46816"/>
                          </a:cubicBezTo>
                          <a:lnTo>
                            <a:pt x="38814" y="46816"/>
                          </a:lnTo>
                          <a:lnTo>
                            <a:pt x="37681" y="41704"/>
                          </a:lnTo>
                          <a:cubicBezTo>
                            <a:pt x="37681" y="18671"/>
                            <a:pt x="47674" y="0"/>
                            <a:pt x="60000" y="0"/>
                          </a:cubicBezTo>
                          <a:close/>
                        </a:path>
                      </a:pathLst>
                    </a:custGeom>
                    <a:solidFill>
                      <a:schemeClr val="lt1"/>
                    </a:solidFill>
                    <a:ln w="9525"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cxnSp>
                <p:nvCxnSpPr>
                  <p:cNvPr id="947" name="Shape 947"/>
                  <p:cNvCxnSpPr/>
                  <p:nvPr/>
                </p:nvCxnSpPr>
                <p:spPr>
                  <a:xfrm>
                    <a:off x="11677804" y="944977"/>
                    <a:ext cx="454123" cy="0"/>
                  </a:xfrm>
                  <a:prstGeom prst="straightConnector1">
                    <a:avLst/>
                  </a:prstGeom>
                  <a:noFill/>
                  <a:ln w="19050" cap="flat" cmpd="sng">
                    <a:solidFill>
                      <a:schemeClr val="lt1"/>
                    </a:solidFill>
                    <a:prstDash val="solid"/>
                    <a:round/>
                    <a:headEnd type="none" w="sm" len="sm"/>
                    <a:tailEnd type="none" w="sm" len="sm"/>
                  </a:ln>
                </p:spPr>
              </p:cxnSp>
              <p:cxnSp>
                <p:nvCxnSpPr>
                  <p:cNvPr id="948" name="Shape 948"/>
                  <p:cNvCxnSpPr/>
                  <p:nvPr/>
                </p:nvCxnSpPr>
                <p:spPr>
                  <a:xfrm>
                    <a:off x="11677804" y="1200653"/>
                    <a:ext cx="454123" cy="0"/>
                  </a:xfrm>
                  <a:prstGeom prst="straightConnector1">
                    <a:avLst/>
                  </a:prstGeom>
                  <a:noFill/>
                  <a:ln w="19050" cap="flat" cmpd="sng">
                    <a:solidFill>
                      <a:schemeClr val="lt1"/>
                    </a:solidFill>
                    <a:prstDash val="solid"/>
                    <a:round/>
                    <a:headEnd type="none" w="sm" len="sm"/>
                    <a:tailEnd type="none" w="sm" len="sm"/>
                  </a:ln>
                </p:spPr>
              </p:cxnSp>
              <p:cxnSp>
                <p:nvCxnSpPr>
                  <p:cNvPr id="949" name="Shape 949"/>
                  <p:cNvCxnSpPr/>
                  <p:nvPr/>
                </p:nvCxnSpPr>
                <p:spPr>
                  <a:xfrm>
                    <a:off x="11677804" y="1442522"/>
                    <a:ext cx="454123" cy="0"/>
                  </a:xfrm>
                  <a:prstGeom prst="straightConnector1">
                    <a:avLst/>
                  </a:prstGeom>
                  <a:noFill/>
                  <a:ln w="19050" cap="flat" cmpd="sng">
                    <a:solidFill>
                      <a:schemeClr val="lt1"/>
                    </a:solidFill>
                    <a:prstDash val="solid"/>
                    <a:round/>
                    <a:headEnd type="none" w="sm" len="sm"/>
                    <a:tailEnd type="none" w="sm" len="sm"/>
                  </a:ln>
                </p:spPr>
              </p:cxnSp>
              <p:sp>
                <p:nvSpPr>
                  <p:cNvPr id="950" name="Shape 950"/>
                  <p:cNvSpPr/>
                  <p:nvPr/>
                </p:nvSpPr>
                <p:spPr>
                  <a:xfrm rot="-3180955">
                    <a:off x="11383991" y="873223"/>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951" name="Shape 951"/>
                  <p:cNvSpPr/>
                  <p:nvPr/>
                </p:nvSpPr>
                <p:spPr>
                  <a:xfrm rot="-3180955">
                    <a:off x="11383991" y="1094653"/>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952" name="Shape 952"/>
                  <p:cNvSpPr/>
                  <p:nvPr/>
                </p:nvSpPr>
                <p:spPr>
                  <a:xfrm rot="-3180955">
                    <a:off x="11383991" y="1316081"/>
                    <a:ext cx="269894" cy="120258"/>
                  </a:xfrm>
                  <a:prstGeom prst="corner">
                    <a:avLst>
                      <a:gd name="adj1" fmla="val 50000"/>
                      <a:gd name="adj2" fmla="val 50000"/>
                    </a:avLst>
                  </a:prstGeom>
                  <a:solidFill>
                    <a:schemeClr val="lt1"/>
                  </a:solidFill>
                  <a:ln w="12700" cap="flat" cmpd="sng">
                    <a:solidFill>
                      <a:schemeClr val="l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grpSp>
          </p:grpSp>
          <p:grpSp>
            <p:nvGrpSpPr>
              <p:cNvPr id="953" name="Shape 953"/>
              <p:cNvGrpSpPr/>
              <p:nvPr/>
            </p:nvGrpSpPr>
            <p:grpSpPr>
              <a:xfrm>
                <a:off x="3186401" y="5080965"/>
                <a:ext cx="543045" cy="543045"/>
                <a:chOff x="8904123" y="997585"/>
                <a:chExt cx="597350" cy="597350"/>
              </a:xfrm>
            </p:grpSpPr>
            <p:sp>
              <p:nvSpPr>
                <p:cNvPr id="954" name="Shape 954"/>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55" name="Shape 955"/>
                <p:cNvPicPr preferRelativeResize="0"/>
                <p:nvPr/>
              </p:nvPicPr>
              <p:blipFill rotWithShape="1">
                <a:blip r:embed="rId10">
                  <a:alphaModFix/>
                </a:blip>
                <a:srcRect/>
                <a:stretch/>
              </p:blipFill>
              <p:spPr>
                <a:xfrm>
                  <a:off x="9020727" y="1058197"/>
                  <a:ext cx="384959" cy="491735"/>
                </a:xfrm>
                <a:prstGeom prst="rect">
                  <a:avLst/>
                </a:prstGeom>
                <a:noFill/>
                <a:ln>
                  <a:noFill/>
                </a:ln>
              </p:spPr>
            </p:pic>
          </p:grpSp>
          <p:grpSp>
            <p:nvGrpSpPr>
              <p:cNvPr id="956" name="Shape 956"/>
              <p:cNvGrpSpPr/>
              <p:nvPr/>
            </p:nvGrpSpPr>
            <p:grpSpPr>
              <a:xfrm>
                <a:off x="5320054" y="4306782"/>
                <a:ext cx="657085" cy="657085"/>
                <a:chOff x="-2536296" y="3552374"/>
                <a:chExt cx="657085" cy="657085"/>
              </a:xfrm>
            </p:grpSpPr>
            <p:sp>
              <p:nvSpPr>
                <p:cNvPr id="957" name="Shape 957"/>
                <p:cNvSpPr/>
                <p:nvPr/>
              </p:nvSpPr>
              <p:spPr>
                <a:xfrm>
                  <a:off x="-2536296" y="3552374"/>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58" name="Shape 958"/>
                <p:cNvPicPr preferRelativeResize="0"/>
                <p:nvPr/>
              </p:nvPicPr>
              <p:blipFill rotWithShape="1">
                <a:blip r:embed="rId12">
                  <a:alphaModFix/>
                </a:blip>
                <a:srcRect/>
                <a:stretch/>
              </p:blipFill>
              <p:spPr>
                <a:xfrm>
                  <a:off x="-2442980" y="3681768"/>
                  <a:ext cx="470452" cy="479355"/>
                </a:xfrm>
                <a:prstGeom prst="rect">
                  <a:avLst/>
                </a:prstGeom>
                <a:noFill/>
                <a:ln>
                  <a:noFill/>
                </a:ln>
              </p:spPr>
            </p:pic>
          </p:grpSp>
          <p:grpSp>
            <p:nvGrpSpPr>
              <p:cNvPr id="959" name="Shape 959"/>
              <p:cNvGrpSpPr/>
              <p:nvPr/>
            </p:nvGrpSpPr>
            <p:grpSpPr>
              <a:xfrm>
                <a:off x="6273937" y="6151127"/>
                <a:ext cx="493677" cy="493677"/>
                <a:chOff x="11445049" y="2841936"/>
                <a:chExt cx="543045" cy="543045"/>
              </a:xfrm>
            </p:grpSpPr>
            <p:sp>
              <p:nvSpPr>
                <p:cNvPr id="960" name="Shape 960"/>
                <p:cNvSpPr/>
                <p:nvPr/>
              </p:nvSpPr>
              <p:spPr>
                <a:xfrm>
                  <a:off x="11445049" y="2841936"/>
                  <a:ext cx="543045" cy="54304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61" name="Shape 961"/>
                <p:cNvSpPr/>
                <p:nvPr/>
              </p:nvSpPr>
              <p:spPr>
                <a:xfrm>
                  <a:off x="11605247" y="2928909"/>
                  <a:ext cx="266411" cy="367829"/>
                </a:xfrm>
                <a:custGeom>
                  <a:avLst/>
                  <a:gdLst/>
                  <a:ahLst/>
                  <a:cxnLst/>
                  <a:rect l="0" t="0" r="0" b="0"/>
                  <a:pathLst>
                    <a:path w="120000" h="120000" extrusionOk="0">
                      <a:moveTo>
                        <a:pt x="15000" y="95566"/>
                      </a:moveTo>
                      <a:lnTo>
                        <a:pt x="15000" y="101674"/>
                      </a:lnTo>
                      <a:lnTo>
                        <a:pt x="105000" y="101674"/>
                      </a:lnTo>
                      <a:lnTo>
                        <a:pt x="105000" y="95566"/>
                      </a:lnTo>
                      <a:close/>
                      <a:moveTo>
                        <a:pt x="15000" y="71132"/>
                      </a:moveTo>
                      <a:lnTo>
                        <a:pt x="15000" y="77241"/>
                      </a:lnTo>
                      <a:lnTo>
                        <a:pt x="105000" y="77241"/>
                      </a:lnTo>
                      <a:lnTo>
                        <a:pt x="105000" y="71132"/>
                      </a:lnTo>
                      <a:close/>
                      <a:moveTo>
                        <a:pt x="15000" y="46699"/>
                      </a:moveTo>
                      <a:lnTo>
                        <a:pt x="15000" y="52807"/>
                      </a:lnTo>
                      <a:lnTo>
                        <a:pt x="105000" y="52807"/>
                      </a:lnTo>
                      <a:lnTo>
                        <a:pt x="105000" y="46699"/>
                      </a:lnTo>
                      <a:close/>
                      <a:moveTo>
                        <a:pt x="15000" y="22265"/>
                      </a:moveTo>
                      <a:lnTo>
                        <a:pt x="15000" y="28374"/>
                      </a:lnTo>
                      <a:lnTo>
                        <a:pt x="60000" y="28374"/>
                      </a:lnTo>
                      <a:lnTo>
                        <a:pt x="60000" y="22265"/>
                      </a:lnTo>
                      <a:close/>
                      <a:moveTo>
                        <a:pt x="80093" y="181"/>
                      </a:moveTo>
                      <a:lnTo>
                        <a:pt x="119680" y="32423"/>
                      </a:lnTo>
                      <a:lnTo>
                        <a:pt x="80093" y="32423"/>
                      </a:lnTo>
                      <a:close/>
                      <a:moveTo>
                        <a:pt x="0" y="0"/>
                      </a:moveTo>
                      <a:lnTo>
                        <a:pt x="73203" y="0"/>
                      </a:lnTo>
                      <a:lnTo>
                        <a:pt x="73203" y="37627"/>
                      </a:lnTo>
                      <a:lnTo>
                        <a:pt x="120000" y="37627"/>
                      </a:lnTo>
                      <a:lnTo>
                        <a:pt x="120000" y="58916"/>
                      </a:lnTo>
                      <a:lnTo>
                        <a:pt x="120000" y="109951"/>
                      </a:lnTo>
                      <a:lnTo>
                        <a:pt x="120000" y="120000"/>
                      </a:lnTo>
                      <a:lnTo>
                        <a:pt x="0" y="120000"/>
                      </a:lnTo>
                      <a:lnTo>
                        <a:pt x="0" y="109951"/>
                      </a:lnTo>
                      <a:lnTo>
                        <a:pt x="0" y="58916"/>
                      </a:lnTo>
                      <a:close/>
                    </a:path>
                  </a:pathLst>
                </a:custGeom>
                <a:solidFill>
                  <a:schemeClr val="lt1"/>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cxnSp>
            <p:nvCxnSpPr>
              <p:cNvPr id="962" name="Shape 962"/>
              <p:cNvCxnSpPr/>
              <p:nvPr/>
            </p:nvCxnSpPr>
            <p:spPr>
              <a:xfrm rot="10800000" flipH="1">
                <a:off x="3019216" y="2956870"/>
                <a:ext cx="1012149" cy="43944"/>
              </a:xfrm>
              <a:prstGeom prst="straightConnector1">
                <a:avLst/>
              </a:prstGeom>
              <a:solidFill>
                <a:schemeClr val="lt2"/>
              </a:solidFill>
              <a:ln w="38100" cap="flat" cmpd="sng">
                <a:solidFill>
                  <a:srgbClr val="D9D9D9"/>
                </a:solidFill>
                <a:prstDash val="solid"/>
                <a:round/>
                <a:headEnd type="none" w="sm" len="sm"/>
                <a:tailEnd type="none" w="sm" len="sm"/>
              </a:ln>
            </p:spPr>
          </p:cxnSp>
          <p:grpSp>
            <p:nvGrpSpPr>
              <p:cNvPr id="963" name="Shape 963"/>
              <p:cNvGrpSpPr/>
              <p:nvPr/>
            </p:nvGrpSpPr>
            <p:grpSpPr>
              <a:xfrm>
                <a:off x="2631831" y="2581814"/>
                <a:ext cx="543045" cy="543045"/>
                <a:chOff x="-1886101" y="4327281"/>
                <a:chExt cx="657085" cy="657085"/>
              </a:xfrm>
            </p:grpSpPr>
            <p:sp>
              <p:nvSpPr>
                <p:cNvPr id="964" name="Shape 964"/>
                <p:cNvSpPr/>
                <p:nvPr/>
              </p:nvSpPr>
              <p:spPr>
                <a:xfrm>
                  <a:off x="-1886101" y="4327281"/>
                  <a:ext cx="657085" cy="657085"/>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65" name="Shape 965"/>
                <p:cNvPicPr preferRelativeResize="0"/>
                <p:nvPr/>
              </p:nvPicPr>
              <p:blipFill rotWithShape="1">
                <a:blip r:embed="rId9">
                  <a:alphaModFix/>
                </a:blip>
                <a:srcRect/>
                <a:stretch/>
              </p:blipFill>
              <p:spPr>
                <a:xfrm>
                  <a:off x="-1765401" y="4401025"/>
                  <a:ext cx="415685" cy="509596"/>
                </a:xfrm>
                <a:prstGeom prst="rect">
                  <a:avLst/>
                </a:prstGeom>
                <a:noFill/>
                <a:ln>
                  <a:noFill/>
                </a:ln>
              </p:spPr>
            </p:pic>
          </p:grpSp>
          <p:grpSp>
            <p:nvGrpSpPr>
              <p:cNvPr id="966" name="Shape 966"/>
              <p:cNvGrpSpPr/>
              <p:nvPr/>
            </p:nvGrpSpPr>
            <p:grpSpPr>
              <a:xfrm>
                <a:off x="7523247" y="1175020"/>
                <a:ext cx="597350" cy="597350"/>
                <a:chOff x="7623777" y="1134489"/>
                <a:chExt cx="597350" cy="597350"/>
              </a:xfrm>
            </p:grpSpPr>
            <p:sp>
              <p:nvSpPr>
                <p:cNvPr id="967" name="Shape 967"/>
                <p:cNvSpPr/>
                <p:nvPr/>
              </p:nvSpPr>
              <p:spPr>
                <a:xfrm>
                  <a:off x="7623777" y="1134489"/>
                  <a:ext cx="597350" cy="597350"/>
                </a:xfrm>
                <a:prstGeom prst="ellipse">
                  <a:avLst/>
                </a:prstGeom>
                <a:solidFill>
                  <a:srgbClr val="D8D8D8"/>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68" name="Shape 968" descr="spreadsheet)_white.png"/>
                <p:cNvPicPr preferRelativeResize="0"/>
                <p:nvPr/>
              </p:nvPicPr>
              <p:blipFill rotWithShape="1">
                <a:blip r:embed="rId3">
                  <a:alphaModFix/>
                </a:blip>
                <a:srcRect/>
                <a:stretch/>
              </p:blipFill>
              <p:spPr>
                <a:xfrm>
                  <a:off x="7749705" y="1192416"/>
                  <a:ext cx="365127" cy="462668"/>
                </a:xfrm>
                <a:prstGeom prst="rect">
                  <a:avLst/>
                </a:prstGeom>
                <a:noFill/>
                <a:ln>
                  <a:noFill/>
                </a:ln>
              </p:spPr>
            </p:pic>
          </p:grpSp>
          <p:cxnSp>
            <p:nvCxnSpPr>
              <p:cNvPr id="969" name="Shape 969"/>
              <p:cNvCxnSpPr/>
              <p:nvPr/>
            </p:nvCxnSpPr>
            <p:spPr>
              <a:xfrm rot="10800000" flipH="1">
                <a:off x="9077663" y="3564888"/>
                <a:ext cx="46610" cy="1902325"/>
              </a:xfrm>
              <a:prstGeom prst="straightConnector1">
                <a:avLst/>
              </a:prstGeom>
              <a:solidFill>
                <a:schemeClr val="lt2"/>
              </a:solidFill>
              <a:ln w="38100" cap="flat" cmpd="sng">
                <a:solidFill>
                  <a:srgbClr val="D8D8D8"/>
                </a:solidFill>
                <a:prstDash val="solid"/>
                <a:round/>
                <a:headEnd type="none" w="sm" len="sm"/>
                <a:tailEnd type="none" w="sm" len="sm"/>
              </a:ln>
            </p:spPr>
          </p:cxnSp>
          <p:grpSp>
            <p:nvGrpSpPr>
              <p:cNvPr id="970" name="Shape 970"/>
              <p:cNvGrpSpPr/>
              <p:nvPr/>
            </p:nvGrpSpPr>
            <p:grpSpPr>
              <a:xfrm>
                <a:off x="7479513" y="3294842"/>
                <a:ext cx="597350" cy="597350"/>
                <a:chOff x="8904123" y="997585"/>
                <a:chExt cx="597350" cy="597350"/>
              </a:xfrm>
            </p:grpSpPr>
            <p:sp>
              <p:nvSpPr>
                <p:cNvPr id="971" name="Shape 971"/>
                <p:cNvSpPr/>
                <p:nvPr/>
              </p:nvSpPr>
              <p:spPr>
                <a:xfrm>
                  <a:off x="8904123" y="997585"/>
                  <a:ext cx="597350" cy="597350"/>
                </a:xfrm>
                <a:prstGeom prst="ellipse">
                  <a:avLst/>
                </a:prstGeom>
                <a:solidFill>
                  <a:srgbClr val="D9D9D9"/>
                </a:solidFill>
                <a:ln w="9525" cap="flat" cmpd="sng">
                  <a:solidFill>
                    <a:srgbClr val="D8D8D8"/>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72" name="Shape 972" descr="ImageFile_white.png"/>
                <p:cNvPicPr preferRelativeResize="0"/>
                <p:nvPr/>
              </p:nvPicPr>
              <p:blipFill rotWithShape="1">
                <a:blip r:embed="rId4">
                  <a:alphaModFix/>
                </a:blip>
                <a:srcRect/>
                <a:stretch/>
              </p:blipFill>
              <p:spPr>
                <a:xfrm>
                  <a:off x="9020727" y="1055016"/>
                  <a:ext cx="384958" cy="498097"/>
                </a:xfrm>
                <a:prstGeom prst="rect">
                  <a:avLst/>
                </a:prstGeom>
                <a:noFill/>
                <a:ln>
                  <a:noFill/>
                </a:ln>
              </p:spPr>
            </p:pic>
          </p:grpSp>
        </p:grpSp>
        <p:sp>
          <p:nvSpPr>
            <p:cNvPr id="973" name="Shape 973"/>
            <p:cNvSpPr/>
            <p:nvPr/>
          </p:nvSpPr>
          <p:spPr>
            <a:xfrm>
              <a:off x="3246" y="594716"/>
              <a:ext cx="12194036" cy="5744511"/>
            </a:xfrm>
            <a:prstGeom prst="rect">
              <a:avLst/>
            </a:prstGeom>
            <a:solidFill>
              <a:srgbClr val="D8D8D8">
                <a:alpha val="76862"/>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sp>
        <p:nvSpPr>
          <p:cNvPr id="974" name="Shape 974"/>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23</a:t>
            </a:fld>
            <a:endParaRPr sz="800">
              <a:solidFill>
                <a:schemeClr val="dk2"/>
              </a:solidFill>
              <a:latin typeface="Arial"/>
              <a:ea typeface="Arial"/>
              <a:cs typeface="Arial"/>
              <a:sym typeface="Arial"/>
            </a:endParaRPr>
          </a:p>
        </p:txBody>
      </p:sp>
      <p:sp>
        <p:nvSpPr>
          <p:cNvPr id="975" name="Shape 975"/>
          <p:cNvSpPr txBox="1">
            <a:spLocks noGrp="1"/>
          </p:cNvSpPr>
          <p:nvPr>
            <p:ph type="ftr" idx="11"/>
          </p:nvPr>
        </p:nvSpPr>
        <p:spPr>
          <a:xfrm>
            <a:off x="3048000" y="6565900"/>
            <a:ext cx="6096000" cy="136525"/>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sp>
        <p:nvSpPr>
          <p:cNvPr id="1028" name="Shape 1028"/>
          <p:cNvSpPr txBox="1"/>
          <p:nvPr/>
        </p:nvSpPr>
        <p:spPr>
          <a:xfrm>
            <a:off x="-7331" y="1966152"/>
            <a:ext cx="3474720" cy="3200400"/>
          </a:xfrm>
          <a:prstGeom prst="rect">
            <a:avLst/>
          </a:prstGeom>
          <a:solidFill>
            <a:schemeClr val="bg1">
              <a:alpha val="79000"/>
            </a:schemeClr>
          </a:solidFill>
          <a:ln>
            <a:noFill/>
          </a:ln>
        </p:spPr>
        <p:txBody>
          <a:bodyPr spcFirstLastPara="1" wrap="square" lIns="457200" tIns="274320" rIns="274320" bIns="274320" anchor="ctr" anchorCtr="0">
            <a:noAutofit/>
          </a:bodyPr>
          <a:lstStyle/>
          <a:p>
            <a:pPr marL="0" marR="0" lvl="0" indent="0" algn="l" rtl="0">
              <a:lnSpc>
                <a:spcPts val="1800"/>
              </a:lnSpc>
              <a:spcBef>
                <a:spcPts val="0"/>
              </a:spcBef>
              <a:spcAft>
                <a:spcPts val="0"/>
              </a:spcAft>
              <a:buClr>
                <a:schemeClr val="accent3"/>
              </a:buClr>
              <a:buSzPts val="400"/>
              <a:buFont typeface="Arial"/>
              <a:buNone/>
            </a:pPr>
            <a:r>
              <a:rPr lang="en-US" sz="1600" b="1" dirty="0">
                <a:solidFill>
                  <a:schemeClr val="accent3"/>
                </a:solidFill>
                <a:latin typeface="Arial"/>
                <a:ea typeface="Arial"/>
                <a:cs typeface="Arial"/>
                <a:sym typeface="Arial"/>
              </a:rPr>
              <a:t>Nuestro escaneo de rango medio más rápida</a:t>
            </a:r>
            <a:endParaRPr dirty="0"/>
          </a:p>
          <a:p>
            <a:pPr marL="233363" marR="0" lvl="0" indent="-233363" algn="l" rtl="0">
              <a:lnSpc>
                <a:spcPts val="1800"/>
              </a:lnSpc>
              <a:spcBef>
                <a:spcPts val="1000"/>
              </a:spcBef>
              <a:spcAft>
                <a:spcPts val="0"/>
              </a:spcAft>
              <a:buClr>
                <a:schemeClr val="accent2"/>
              </a:buClr>
              <a:buSzPct val="135000"/>
              <a:buFont typeface="Noto Sans Symbols"/>
              <a:buChar char="•"/>
            </a:pPr>
            <a:r>
              <a:rPr lang="en-US" sz="1200" dirty="0">
                <a:solidFill>
                  <a:schemeClr val="bg1">
                    <a:lumMod val="50000"/>
                  </a:schemeClr>
                </a:solidFill>
                <a:latin typeface="Arial"/>
                <a:ea typeface="Arial"/>
                <a:cs typeface="Arial"/>
                <a:sym typeface="Arial"/>
              </a:rPr>
              <a:t>Hasta </a:t>
            </a:r>
            <a:r>
              <a:rPr lang="en-US" sz="1200" dirty="0">
                <a:solidFill>
                  <a:schemeClr val="bg1">
                    <a:lumMod val="50000"/>
                  </a:schemeClr>
                </a:solidFill>
              </a:rPr>
              <a:t>100 </a:t>
            </a:r>
            <a:r>
              <a:rPr lang="en-US" sz="1200" dirty="0">
                <a:solidFill>
                  <a:schemeClr val="bg1">
                    <a:lumMod val="50000"/>
                  </a:schemeClr>
                </a:solidFill>
                <a:latin typeface="Arial"/>
                <a:ea typeface="Arial"/>
                <a:cs typeface="Arial"/>
                <a:sym typeface="Arial"/>
              </a:rPr>
              <a:t>caras por minuto</a:t>
            </a:r>
            <a:endParaRPr dirty="0">
              <a:solidFill>
                <a:schemeClr val="bg1">
                  <a:lumMod val="50000"/>
                </a:schemeClr>
              </a:solidFill>
            </a:endParaRPr>
          </a:p>
          <a:p>
            <a:pPr marL="233361" marR="0" lvl="0" indent="-233361" algn="l" rtl="0">
              <a:lnSpc>
                <a:spcPts val="1800"/>
              </a:lnSpc>
              <a:spcBef>
                <a:spcPts val="1200"/>
              </a:spcBef>
              <a:spcAft>
                <a:spcPts val="0"/>
              </a:spcAft>
              <a:buClr>
                <a:schemeClr val="accent2"/>
              </a:buClr>
              <a:buSzPct val="135000"/>
              <a:buFont typeface="Noto Sans Symbols"/>
              <a:buChar char="•"/>
            </a:pPr>
            <a:r>
              <a:rPr lang="en-US" sz="1200" dirty="0">
                <a:solidFill>
                  <a:schemeClr val="bg1">
                    <a:lumMod val="50000"/>
                  </a:schemeClr>
                </a:solidFill>
                <a:latin typeface="Arial"/>
                <a:ea typeface="Arial"/>
                <a:cs typeface="Arial"/>
                <a:sym typeface="Arial"/>
              </a:rPr>
              <a:t>Escaneo a dos caras en una sola pasada, hasta 100 hojas </a:t>
            </a:r>
            <a:endParaRPr dirty="0">
              <a:solidFill>
                <a:schemeClr val="bg1">
                  <a:lumMod val="50000"/>
                </a:schemeClr>
              </a:solidFill>
            </a:endParaRPr>
          </a:p>
          <a:p>
            <a:pPr marL="233363" marR="0" lvl="0" indent="-233363" algn="l" rtl="0">
              <a:lnSpc>
                <a:spcPts val="1800"/>
              </a:lnSpc>
              <a:spcBef>
                <a:spcPts val="1200"/>
              </a:spcBef>
              <a:spcAft>
                <a:spcPts val="0"/>
              </a:spcAft>
              <a:buClr>
                <a:schemeClr val="accent2"/>
              </a:buClr>
              <a:buSzPct val="135000"/>
              <a:buFont typeface="Noto Sans Symbols"/>
              <a:buChar char="•"/>
            </a:pPr>
            <a:r>
              <a:rPr lang="en-US" sz="1200" dirty="0">
                <a:solidFill>
                  <a:schemeClr val="bg1">
                    <a:lumMod val="50000"/>
                  </a:schemeClr>
                </a:solidFill>
                <a:latin typeface="Arial"/>
                <a:ea typeface="Arial"/>
                <a:cs typeface="Arial"/>
                <a:sym typeface="Arial"/>
              </a:rPr>
              <a:t>Máxima velocidad con distintos tipos de originales</a:t>
            </a:r>
            <a:endParaRPr dirty="0">
              <a:solidFill>
                <a:schemeClr val="bg1">
                  <a:lumMod val="50000"/>
                </a:schemeClr>
              </a:solidFill>
            </a:endParaRPr>
          </a:p>
        </p:txBody>
      </p:sp>
      <p:sp>
        <p:nvSpPr>
          <p:cNvPr id="1029" name="Shape 1029"/>
          <p:cNvSpPr txBox="1"/>
          <p:nvPr/>
        </p:nvSpPr>
        <p:spPr>
          <a:xfrm>
            <a:off x="8724666" y="1973609"/>
            <a:ext cx="3474720" cy="3185487"/>
          </a:xfrm>
          <a:prstGeom prst="rect">
            <a:avLst/>
          </a:prstGeom>
          <a:solidFill>
            <a:schemeClr val="bg1">
              <a:alpha val="79000"/>
            </a:schemeClr>
          </a:solidFill>
          <a:ln>
            <a:noFill/>
          </a:ln>
        </p:spPr>
        <p:txBody>
          <a:bodyPr spcFirstLastPara="1" wrap="square" lIns="457200" tIns="548640" rIns="548640" bIns="548640" anchor="t" anchorCtr="0">
            <a:noAutofit/>
          </a:bodyPr>
          <a:lstStyle/>
          <a:p>
            <a:pPr marL="0" marR="0" lvl="0" indent="0" algn="l" rtl="0">
              <a:lnSpc>
                <a:spcPts val="1800"/>
              </a:lnSpc>
              <a:spcBef>
                <a:spcPts val="0"/>
              </a:spcBef>
              <a:spcAft>
                <a:spcPts val="0"/>
              </a:spcAft>
              <a:buNone/>
            </a:pPr>
            <a:r>
              <a:rPr lang="en-US" sz="1600" b="1" dirty="0">
                <a:solidFill>
                  <a:schemeClr val="accent3"/>
                </a:solidFill>
                <a:latin typeface="Arial"/>
                <a:ea typeface="Arial"/>
                <a:cs typeface="Arial"/>
                <a:sym typeface="Arial"/>
              </a:rPr>
              <a:t>Captura de datos precisa</a:t>
            </a:r>
            <a:endParaRPr dirty="0"/>
          </a:p>
          <a:p>
            <a:pPr marL="233361" indent="-233361">
              <a:lnSpc>
                <a:spcPts val="1800"/>
              </a:lnSpc>
              <a:spcBef>
                <a:spcPts val="1200"/>
              </a:spcBef>
              <a:spcAft>
                <a:spcPts val="0"/>
              </a:spcAft>
              <a:buClr>
                <a:schemeClr val="accent2"/>
              </a:buClr>
              <a:buSzPct val="135000"/>
              <a:buFont typeface="Noto Sans Symbols"/>
              <a:buChar char="•"/>
            </a:pPr>
            <a:r>
              <a:rPr lang="en-US" sz="1200" dirty="0">
                <a:solidFill>
                  <a:schemeClr val="bg1">
                    <a:lumMod val="50000"/>
                  </a:schemeClr>
                </a:solidFill>
                <a:latin typeface="Arial"/>
                <a:cs typeface="Arial"/>
                <a:sym typeface="Arial"/>
              </a:rPr>
              <a:t>Sensor CIS</a:t>
            </a:r>
            <a:r>
              <a:rPr lang="en-US" sz="1200" dirty="0">
                <a:solidFill>
                  <a:schemeClr val="bg1">
                    <a:lumMod val="50000"/>
                  </a:schemeClr>
                </a:solidFill>
                <a:latin typeface="Arial"/>
                <a:cs typeface="Arial"/>
              </a:rPr>
              <a:t> </a:t>
            </a:r>
            <a:r>
              <a:rPr lang="en-US" sz="1200" dirty="0">
                <a:solidFill>
                  <a:schemeClr val="bg1">
                    <a:lumMod val="50000"/>
                  </a:schemeClr>
                </a:solidFill>
                <a:latin typeface="Arial"/>
                <a:cs typeface="Arial"/>
                <a:sym typeface="Arial"/>
              </a:rPr>
              <a:t>de gran calidad</a:t>
            </a:r>
            <a:endParaRPr sz="1200" dirty="0">
              <a:solidFill>
                <a:schemeClr val="bg1">
                  <a:lumMod val="50000"/>
                </a:schemeClr>
              </a:solidFill>
              <a:latin typeface="Arial"/>
              <a:cs typeface="Arial"/>
            </a:endParaRPr>
          </a:p>
          <a:p>
            <a:pPr marL="233361" indent="-233361">
              <a:lnSpc>
                <a:spcPts val="1800"/>
              </a:lnSpc>
              <a:spcBef>
                <a:spcPts val="1000"/>
              </a:spcBef>
              <a:spcAft>
                <a:spcPts val="0"/>
              </a:spcAft>
              <a:buClr>
                <a:schemeClr val="accent2"/>
              </a:buClr>
              <a:buSzPct val="135000"/>
              <a:buFont typeface="Noto Sans Symbols"/>
              <a:buChar char="•"/>
            </a:pPr>
            <a:r>
              <a:rPr lang="en-US" sz="1200" dirty="0">
                <a:solidFill>
                  <a:schemeClr val="bg1">
                    <a:lumMod val="50000"/>
                  </a:schemeClr>
                </a:solidFill>
                <a:latin typeface="Arial"/>
                <a:cs typeface="Arial"/>
              </a:rPr>
              <a:t>OCR </a:t>
            </a:r>
            <a:r>
              <a:rPr lang="en-US" sz="1200" dirty="0">
                <a:solidFill>
                  <a:schemeClr val="bg1">
                    <a:lumMod val="50000"/>
                  </a:schemeClr>
                </a:solidFill>
                <a:latin typeface="Arial"/>
                <a:cs typeface="Arial"/>
                <a:sym typeface="Arial"/>
              </a:rPr>
              <a:t>opcional</a:t>
            </a:r>
            <a:endParaRPr sz="1200" dirty="0">
              <a:solidFill>
                <a:schemeClr val="bg1">
                  <a:lumMod val="50000"/>
                </a:schemeClr>
              </a:solidFill>
              <a:latin typeface="Arial"/>
              <a:cs typeface="Arial"/>
            </a:endParaRPr>
          </a:p>
          <a:p>
            <a:pPr marL="233361" indent="-233361">
              <a:lnSpc>
                <a:spcPts val="1800"/>
              </a:lnSpc>
              <a:spcBef>
                <a:spcPts val="1000"/>
              </a:spcBef>
              <a:spcAft>
                <a:spcPts val="0"/>
              </a:spcAft>
              <a:buClr>
                <a:schemeClr val="accent2"/>
              </a:buClr>
              <a:buSzPct val="135000"/>
              <a:buFont typeface="Noto Sans Symbols"/>
              <a:buChar char="•"/>
            </a:pPr>
            <a:r>
              <a:rPr lang="en-US" sz="1200" dirty="0">
                <a:solidFill>
                  <a:schemeClr val="bg1">
                    <a:lumMod val="50000"/>
                  </a:schemeClr>
                </a:solidFill>
                <a:latin typeface="Arial"/>
                <a:cs typeface="Arial"/>
                <a:sym typeface="Arial"/>
              </a:rPr>
              <a:t>Clasificación y envío opcional</a:t>
            </a:r>
            <a:endParaRPr sz="1200" dirty="0">
              <a:solidFill>
                <a:schemeClr val="bg1">
                  <a:lumMod val="50000"/>
                </a:schemeClr>
              </a:solidFill>
              <a:latin typeface="Arial"/>
              <a:cs typeface="Arial"/>
            </a:endParaRPr>
          </a:p>
          <a:p>
            <a:pPr marL="233363" indent="-233363">
              <a:lnSpc>
                <a:spcPts val="1800"/>
              </a:lnSpc>
              <a:spcBef>
                <a:spcPts val="1000"/>
              </a:spcBef>
              <a:spcAft>
                <a:spcPts val="0"/>
              </a:spcAft>
              <a:buClr>
                <a:schemeClr val="accent2"/>
              </a:buClr>
              <a:buSzPct val="135000"/>
              <a:buFont typeface="Noto Sans Symbols"/>
              <a:buChar char="•"/>
            </a:pPr>
            <a:r>
              <a:rPr lang="en-US" sz="1200" dirty="0">
                <a:solidFill>
                  <a:schemeClr val="bg1">
                    <a:lumMod val="50000"/>
                  </a:schemeClr>
                </a:solidFill>
                <a:latin typeface="Arial"/>
                <a:cs typeface="Arial"/>
                <a:sym typeface="Arial"/>
              </a:rPr>
              <a:t>Compresión de </a:t>
            </a:r>
            <a:r>
              <a:rPr lang="en-US" sz="1200">
                <a:solidFill>
                  <a:schemeClr val="bg1">
                    <a:lumMod val="50000"/>
                  </a:schemeClr>
                </a:solidFill>
                <a:latin typeface="Arial"/>
                <a:cs typeface="Arial"/>
                <a:sym typeface="Arial"/>
              </a:rPr>
              <a:t>imagen </a:t>
            </a:r>
            <a:br>
              <a:rPr lang="en-US" sz="1200">
                <a:solidFill>
                  <a:schemeClr val="bg1">
                    <a:lumMod val="50000"/>
                  </a:schemeClr>
                </a:solidFill>
                <a:latin typeface="Arial"/>
                <a:cs typeface="Arial"/>
                <a:sym typeface="Arial"/>
              </a:rPr>
            </a:br>
            <a:r>
              <a:rPr lang="en-US" sz="1200">
                <a:solidFill>
                  <a:schemeClr val="bg1">
                    <a:lumMod val="50000"/>
                  </a:schemeClr>
                </a:solidFill>
                <a:latin typeface="Arial"/>
                <a:cs typeface="Arial"/>
                <a:sym typeface="Arial"/>
              </a:rPr>
              <a:t>de </a:t>
            </a:r>
            <a:r>
              <a:rPr lang="en-US" sz="1200" dirty="0">
                <a:solidFill>
                  <a:schemeClr val="bg1">
                    <a:lumMod val="50000"/>
                  </a:schemeClr>
                </a:solidFill>
                <a:latin typeface="Arial"/>
                <a:cs typeface="Arial"/>
                <a:sym typeface="Arial"/>
              </a:rPr>
              <a:t>calidad</a:t>
            </a:r>
            <a:endParaRPr sz="1200" dirty="0">
              <a:solidFill>
                <a:schemeClr val="bg1">
                  <a:lumMod val="50000"/>
                </a:schemeClr>
              </a:solidFill>
              <a:latin typeface="Arial"/>
              <a:cs typeface="Arial"/>
            </a:endParaRPr>
          </a:p>
          <a:p>
            <a:pPr marL="233361" indent="-233361">
              <a:lnSpc>
                <a:spcPts val="1800"/>
              </a:lnSpc>
              <a:spcBef>
                <a:spcPts val="1200"/>
              </a:spcBef>
              <a:spcAft>
                <a:spcPts val="0"/>
              </a:spcAft>
              <a:buClr>
                <a:schemeClr val="accent2"/>
              </a:buClr>
              <a:buSzPct val="135000"/>
              <a:buFont typeface="Noto Sans Symbols"/>
              <a:buChar char="•"/>
            </a:pPr>
            <a:r>
              <a:rPr lang="en-US" sz="1200" dirty="0">
                <a:solidFill>
                  <a:schemeClr val="bg1">
                    <a:lumMod val="50000"/>
                  </a:schemeClr>
                </a:solidFill>
                <a:latin typeface="Arial"/>
                <a:cs typeface="Arial"/>
              </a:rPr>
              <a:t>Eliminación de </a:t>
            </a:r>
            <a:r>
              <a:rPr lang="en-US" sz="1200">
                <a:solidFill>
                  <a:schemeClr val="bg1">
                    <a:lumMod val="50000"/>
                  </a:schemeClr>
                </a:solidFill>
                <a:latin typeface="Arial"/>
                <a:cs typeface="Arial"/>
              </a:rPr>
              <a:t>páginas </a:t>
            </a:r>
            <a:br>
              <a:rPr lang="en-US" sz="1200">
                <a:solidFill>
                  <a:schemeClr val="bg1">
                    <a:lumMod val="50000"/>
                  </a:schemeClr>
                </a:solidFill>
                <a:latin typeface="Arial"/>
                <a:cs typeface="Arial"/>
              </a:rPr>
            </a:br>
            <a:r>
              <a:rPr lang="en-US" sz="1200">
                <a:solidFill>
                  <a:schemeClr val="bg1">
                    <a:lumMod val="50000"/>
                  </a:schemeClr>
                </a:solidFill>
                <a:latin typeface="Arial"/>
                <a:cs typeface="Arial"/>
              </a:rPr>
              <a:t>en </a:t>
            </a:r>
            <a:r>
              <a:rPr lang="en-US" sz="1200" dirty="0">
                <a:solidFill>
                  <a:schemeClr val="bg1">
                    <a:lumMod val="50000"/>
                  </a:schemeClr>
                </a:solidFill>
                <a:latin typeface="Arial"/>
                <a:cs typeface="Arial"/>
              </a:rPr>
              <a:t>blanco</a:t>
            </a:r>
            <a:endParaRPr sz="1200" dirty="0">
              <a:solidFill>
                <a:schemeClr val="bg1">
                  <a:lumMod val="50000"/>
                </a:schemeClr>
              </a:solidFill>
              <a:latin typeface="Arial"/>
              <a:cs typeface="Arial"/>
            </a:endParaRPr>
          </a:p>
        </p:txBody>
      </p:sp>
      <p:grpSp>
        <p:nvGrpSpPr>
          <p:cNvPr id="2" name="Group 1">
            <a:extLst>
              <a:ext uri="{FF2B5EF4-FFF2-40B4-BE49-F238E27FC236}">
                <a16:creationId xmlns:a16="http://schemas.microsoft.com/office/drawing/2014/main" xmlns="" id="{97EC9DD7-7314-8B40-B366-712FF9C823A6}"/>
              </a:ext>
            </a:extLst>
          </p:cNvPr>
          <p:cNvGrpSpPr/>
          <p:nvPr/>
        </p:nvGrpSpPr>
        <p:grpSpPr>
          <a:xfrm>
            <a:off x="3934691" y="1209112"/>
            <a:ext cx="4322618" cy="4634542"/>
            <a:chOff x="3968242" y="1209112"/>
            <a:chExt cx="4322618" cy="4634542"/>
          </a:xfrm>
        </p:grpSpPr>
        <p:grpSp>
          <p:nvGrpSpPr>
            <p:cNvPr id="977" name="Shape 977"/>
            <p:cNvGrpSpPr/>
            <p:nvPr/>
          </p:nvGrpSpPr>
          <p:grpSpPr>
            <a:xfrm>
              <a:off x="6083035" y="1508965"/>
              <a:ext cx="67452" cy="3986980"/>
              <a:chOff x="6083035" y="1508965"/>
              <a:chExt cx="67452" cy="3986980"/>
            </a:xfrm>
          </p:grpSpPr>
          <p:cxnSp>
            <p:nvCxnSpPr>
              <p:cNvPr id="978" name="Shape 978"/>
              <p:cNvCxnSpPr/>
              <p:nvPr/>
            </p:nvCxnSpPr>
            <p:spPr>
              <a:xfrm>
                <a:off x="6083035" y="1508965"/>
                <a:ext cx="0" cy="3986980"/>
              </a:xfrm>
              <a:prstGeom prst="straightConnector1">
                <a:avLst/>
              </a:prstGeom>
              <a:solidFill>
                <a:schemeClr val="lt2"/>
              </a:solidFill>
              <a:ln w="38100" cap="flat" cmpd="sng">
                <a:solidFill>
                  <a:schemeClr val="lt1"/>
                </a:solidFill>
                <a:prstDash val="solid"/>
                <a:round/>
                <a:headEnd type="none" w="sm" len="sm"/>
                <a:tailEnd type="none" w="sm" len="sm"/>
              </a:ln>
              <a:scene3d>
                <a:camera prst="orthographicFront">
                  <a:rot lat="0" lon="0" rev="8820000"/>
                </a:camera>
                <a:lightRig rig="threePt" dir="t"/>
              </a:scene3d>
            </p:spPr>
          </p:cxnSp>
          <p:cxnSp>
            <p:nvCxnSpPr>
              <p:cNvPr id="979" name="Shape 979"/>
              <p:cNvCxnSpPr/>
              <p:nvPr/>
            </p:nvCxnSpPr>
            <p:spPr>
              <a:xfrm>
                <a:off x="6122494" y="1508965"/>
                <a:ext cx="0" cy="3986980"/>
              </a:xfrm>
              <a:prstGeom prst="straightConnector1">
                <a:avLst/>
              </a:prstGeom>
              <a:solidFill>
                <a:schemeClr val="lt2"/>
              </a:solidFill>
              <a:ln w="38100" cap="flat" cmpd="sng">
                <a:solidFill>
                  <a:schemeClr val="lt1"/>
                </a:solidFill>
                <a:prstDash val="solid"/>
                <a:round/>
                <a:headEnd type="none" w="sm" len="sm"/>
                <a:tailEnd type="none" w="sm" len="sm"/>
              </a:ln>
            </p:spPr>
          </p:cxnSp>
          <p:cxnSp>
            <p:nvCxnSpPr>
              <p:cNvPr id="980" name="Shape 980"/>
              <p:cNvCxnSpPr/>
              <p:nvPr/>
            </p:nvCxnSpPr>
            <p:spPr>
              <a:xfrm>
                <a:off x="6150487" y="1508965"/>
                <a:ext cx="0" cy="3986980"/>
              </a:xfrm>
              <a:prstGeom prst="straightConnector1">
                <a:avLst/>
              </a:prstGeom>
              <a:solidFill>
                <a:schemeClr val="lt2"/>
              </a:solidFill>
              <a:ln w="38100" cap="flat" cmpd="sng">
                <a:solidFill>
                  <a:schemeClr val="lt1"/>
                </a:solidFill>
                <a:prstDash val="solid"/>
                <a:round/>
                <a:headEnd type="none" w="sm" len="sm"/>
                <a:tailEnd type="none" w="sm" len="sm"/>
              </a:ln>
              <a:scene3d>
                <a:camera prst="orthographicFront">
                  <a:rot lat="0" lon="0" rev="6900000"/>
                </a:camera>
                <a:lightRig rig="threePt" dir="t"/>
              </a:scene3d>
            </p:spPr>
          </p:cxnSp>
          <p:cxnSp>
            <p:nvCxnSpPr>
              <p:cNvPr id="981" name="Shape 981"/>
              <p:cNvCxnSpPr/>
              <p:nvPr/>
            </p:nvCxnSpPr>
            <p:spPr>
              <a:xfrm>
                <a:off x="6150487" y="1508966"/>
                <a:ext cx="0" cy="3986978"/>
              </a:xfrm>
              <a:prstGeom prst="straightConnector1">
                <a:avLst/>
              </a:prstGeom>
              <a:solidFill>
                <a:schemeClr val="lt2"/>
              </a:solidFill>
              <a:ln w="38100" cap="flat" cmpd="sng">
                <a:solidFill>
                  <a:schemeClr val="lt1"/>
                </a:solidFill>
                <a:prstDash val="solid"/>
                <a:round/>
                <a:headEnd type="none" w="sm" len="sm"/>
                <a:tailEnd type="none" w="sm" len="sm"/>
              </a:ln>
              <a:scene3d>
                <a:camera prst="orthographicFront">
                  <a:rot lat="0" lon="0" rev="2100000"/>
                </a:camera>
                <a:lightRig rig="threePt" dir="t"/>
              </a:scene3d>
            </p:spPr>
          </p:cxnSp>
          <p:cxnSp>
            <p:nvCxnSpPr>
              <p:cNvPr id="982" name="Shape 982"/>
              <p:cNvCxnSpPr/>
              <p:nvPr/>
            </p:nvCxnSpPr>
            <p:spPr>
              <a:xfrm>
                <a:off x="6150487" y="1508966"/>
                <a:ext cx="0" cy="3986978"/>
              </a:xfrm>
              <a:prstGeom prst="straightConnector1">
                <a:avLst/>
              </a:prstGeom>
              <a:solidFill>
                <a:schemeClr val="lt2"/>
              </a:solidFill>
              <a:ln w="38100" cap="flat" cmpd="sng">
                <a:solidFill>
                  <a:schemeClr val="lt1"/>
                </a:solidFill>
                <a:prstDash val="solid"/>
                <a:round/>
                <a:headEnd type="none" w="sm" len="sm"/>
                <a:tailEnd type="none" w="sm" len="sm"/>
              </a:ln>
              <a:scene3d>
                <a:camera prst="orthographicFront">
                  <a:rot lat="0" lon="0" rev="3900000"/>
                </a:camera>
                <a:lightRig rig="threePt" dir="t"/>
              </a:scene3d>
            </p:spPr>
          </p:cxnSp>
        </p:grpSp>
        <p:grpSp>
          <p:nvGrpSpPr>
            <p:cNvPr id="983" name="Shape 983"/>
            <p:cNvGrpSpPr/>
            <p:nvPr/>
          </p:nvGrpSpPr>
          <p:grpSpPr>
            <a:xfrm>
              <a:off x="4590791" y="2000948"/>
              <a:ext cx="3061438" cy="3014315"/>
              <a:chOff x="4590791" y="2000948"/>
              <a:chExt cx="3061438" cy="3014315"/>
            </a:xfrm>
          </p:grpSpPr>
          <p:sp>
            <p:nvSpPr>
              <p:cNvPr id="984" name="Shape 984"/>
              <p:cNvSpPr/>
              <p:nvPr/>
            </p:nvSpPr>
            <p:spPr>
              <a:xfrm>
                <a:off x="4927651" y="2324762"/>
                <a:ext cx="2377439" cy="2377440"/>
              </a:xfrm>
              <a:prstGeom prst="ellipse">
                <a:avLst/>
              </a:prstGeom>
              <a:solidFill>
                <a:schemeClr val="lt1"/>
              </a:solidFill>
              <a:ln w="19050" cap="flat" cmpd="sng">
                <a:solidFill>
                  <a:srgbClr val="A5A5A5">
                    <a:alpha val="29803"/>
                  </a:srgb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985" name="Shape 985"/>
              <p:cNvCxnSpPr/>
              <p:nvPr/>
            </p:nvCxnSpPr>
            <p:spPr>
              <a:xfrm>
                <a:off x="6862620" y="3811305"/>
                <a:ext cx="330132" cy="144486"/>
              </a:xfrm>
              <a:prstGeom prst="straightConnector1">
                <a:avLst/>
              </a:prstGeom>
              <a:solidFill>
                <a:schemeClr val="lt2"/>
              </a:solidFill>
              <a:ln w="19050" cap="flat" cmpd="sng">
                <a:solidFill>
                  <a:srgbClr val="A5A5A5">
                    <a:alpha val="29803"/>
                  </a:srgbClr>
                </a:solidFill>
                <a:prstDash val="solid"/>
                <a:round/>
                <a:headEnd type="none" w="sm" len="sm"/>
                <a:tailEnd type="none" w="sm" len="sm"/>
              </a:ln>
            </p:spPr>
          </p:cxnSp>
          <p:cxnSp>
            <p:nvCxnSpPr>
              <p:cNvPr id="986" name="Shape 986"/>
              <p:cNvCxnSpPr/>
              <p:nvPr/>
            </p:nvCxnSpPr>
            <p:spPr>
              <a:xfrm rot="10800000" flipH="1">
                <a:off x="6858465" y="3034429"/>
                <a:ext cx="362876" cy="145150"/>
              </a:xfrm>
              <a:prstGeom prst="straightConnector1">
                <a:avLst/>
              </a:prstGeom>
              <a:solidFill>
                <a:schemeClr val="lt2"/>
              </a:solidFill>
              <a:ln w="19050" cap="flat" cmpd="sng">
                <a:solidFill>
                  <a:srgbClr val="A5A5A5">
                    <a:alpha val="29803"/>
                  </a:srgbClr>
                </a:solidFill>
                <a:prstDash val="solid"/>
                <a:round/>
                <a:headEnd type="none" w="sm" len="sm"/>
                <a:tailEnd type="none" w="sm" len="sm"/>
              </a:ln>
            </p:spPr>
          </p:cxnSp>
          <p:grpSp>
            <p:nvGrpSpPr>
              <p:cNvPr id="987" name="Shape 987"/>
              <p:cNvGrpSpPr/>
              <p:nvPr/>
            </p:nvGrpSpPr>
            <p:grpSpPr>
              <a:xfrm>
                <a:off x="4590791" y="2000948"/>
                <a:ext cx="3061438" cy="3014315"/>
                <a:chOff x="4571248" y="2459526"/>
                <a:chExt cx="2850971" cy="2807088"/>
              </a:xfrm>
            </p:grpSpPr>
            <p:sp>
              <p:nvSpPr>
                <p:cNvPr id="988" name="Shape 988"/>
                <p:cNvSpPr/>
                <p:nvPr/>
              </p:nvSpPr>
              <p:spPr>
                <a:xfrm>
                  <a:off x="4592648" y="2527053"/>
                  <a:ext cx="2725266" cy="2725266"/>
                </a:xfrm>
                <a:custGeom>
                  <a:avLst/>
                  <a:gdLst/>
                  <a:ahLst/>
                  <a:cxnLst/>
                  <a:rect l="0" t="0" r="0" b="0"/>
                  <a:pathLst>
                    <a:path w="120000" h="120000" extrusionOk="0">
                      <a:moveTo>
                        <a:pt x="7597" y="61077"/>
                      </a:moveTo>
                      <a:lnTo>
                        <a:pt x="7597" y="61077"/>
                      </a:lnTo>
                      <a:cubicBezTo>
                        <a:pt x="7058" y="34875"/>
                        <a:pt x="25956" y="12302"/>
                        <a:pt x="51844" y="8224"/>
                      </a:cubicBezTo>
                      <a:cubicBezTo>
                        <a:pt x="77732" y="4146"/>
                        <a:pt x="102654" y="19816"/>
                        <a:pt x="110197" y="44915"/>
                      </a:cubicBezTo>
                      <a:lnTo>
                        <a:pt x="117413" y="44852"/>
                      </a:lnTo>
                      <a:lnTo>
                        <a:pt x="104884" y="59605"/>
                      </a:lnTo>
                      <a:lnTo>
                        <a:pt x="87187" y="45118"/>
                      </a:lnTo>
                      <a:lnTo>
                        <a:pt x="94239" y="45056"/>
                      </a:lnTo>
                      <a:cubicBezTo>
                        <a:pt x="87104" y="28711"/>
                        <a:pt x="69411" y="19687"/>
                        <a:pt x="51991" y="23511"/>
                      </a:cubicBezTo>
                      <a:cubicBezTo>
                        <a:pt x="34572" y="27334"/>
                        <a:pt x="22284" y="42937"/>
                        <a:pt x="22650" y="60768"/>
                      </a:cubicBezTo>
                      <a:close/>
                    </a:path>
                  </a:pathLst>
                </a:custGeom>
                <a:gradFill>
                  <a:gsLst>
                    <a:gs pos="0">
                      <a:srgbClr val="A5A5A5">
                        <a:alpha val="0"/>
                      </a:srgbClr>
                    </a:gs>
                    <a:gs pos="21000">
                      <a:srgbClr val="A5A5A5">
                        <a:alpha val="0"/>
                      </a:srgbClr>
                    </a:gs>
                    <a:gs pos="100000">
                      <a:srgbClr val="7F7F7F">
                        <a:alpha val="43921"/>
                      </a:srgbClr>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dirty="0">
                    <a:solidFill>
                      <a:schemeClr val="dk1"/>
                    </a:solidFill>
                    <a:latin typeface="Arial"/>
                    <a:ea typeface="Arial"/>
                    <a:cs typeface="Arial"/>
                    <a:sym typeface="Arial"/>
                  </a:endParaRPr>
                </a:p>
              </p:txBody>
            </p:sp>
            <p:sp>
              <p:nvSpPr>
                <p:cNvPr id="989" name="Shape 989"/>
                <p:cNvSpPr/>
                <p:nvPr/>
              </p:nvSpPr>
              <p:spPr>
                <a:xfrm rot="17100000">
                  <a:off x="4644091" y="2523060"/>
                  <a:ext cx="2743554" cy="2743554"/>
                </a:xfrm>
                <a:custGeom>
                  <a:avLst/>
                  <a:gdLst/>
                  <a:ahLst/>
                  <a:cxnLst/>
                  <a:rect l="0" t="0" r="0" b="0"/>
                  <a:pathLst>
                    <a:path w="120000" h="120000" extrusionOk="0">
                      <a:moveTo>
                        <a:pt x="7597" y="61077"/>
                      </a:moveTo>
                      <a:lnTo>
                        <a:pt x="7597" y="61077"/>
                      </a:lnTo>
                      <a:cubicBezTo>
                        <a:pt x="7058" y="34875"/>
                        <a:pt x="25956" y="12302"/>
                        <a:pt x="51844" y="8224"/>
                      </a:cubicBezTo>
                      <a:cubicBezTo>
                        <a:pt x="77732" y="4146"/>
                        <a:pt x="102654" y="19816"/>
                        <a:pt x="110197" y="44915"/>
                      </a:cubicBezTo>
                      <a:lnTo>
                        <a:pt x="117413" y="44852"/>
                      </a:lnTo>
                      <a:lnTo>
                        <a:pt x="104884" y="59605"/>
                      </a:lnTo>
                      <a:lnTo>
                        <a:pt x="87187" y="45118"/>
                      </a:lnTo>
                      <a:lnTo>
                        <a:pt x="94239" y="45056"/>
                      </a:lnTo>
                      <a:cubicBezTo>
                        <a:pt x="87104" y="28711"/>
                        <a:pt x="69411" y="19687"/>
                        <a:pt x="51991" y="23511"/>
                      </a:cubicBezTo>
                      <a:cubicBezTo>
                        <a:pt x="34572" y="27334"/>
                        <a:pt x="22284" y="42937"/>
                        <a:pt x="22650" y="60768"/>
                      </a:cubicBezTo>
                      <a:close/>
                    </a:path>
                  </a:pathLst>
                </a:custGeom>
                <a:gradFill>
                  <a:gsLst>
                    <a:gs pos="0">
                      <a:srgbClr val="A5A5A5">
                        <a:alpha val="0"/>
                      </a:srgbClr>
                    </a:gs>
                    <a:gs pos="21000">
                      <a:srgbClr val="A5A5A5">
                        <a:alpha val="0"/>
                      </a:srgbClr>
                    </a:gs>
                    <a:gs pos="100000">
                      <a:srgbClr val="7F7F7F">
                        <a:alpha val="43921"/>
                      </a:srgbClr>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90" name="Shape 990"/>
                <p:cNvSpPr/>
                <p:nvPr/>
              </p:nvSpPr>
              <p:spPr>
                <a:xfrm rot="6159579">
                  <a:off x="4571248" y="2459526"/>
                  <a:ext cx="2761842" cy="2761842"/>
                </a:xfrm>
                <a:custGeom>
                  <a:avLst/>
                  <a:gdLst/>
                  <a:ahLst/>
                  <a:cxnLst/>
                  <a:rect l="0" t="0" r="0" b="0"/>
                  <a:pathLst>
                    <a:path w="120000" h="120000" extrusionOk="0">
                      <a:moveTo>
                        <a:pt x="7597" y="61077"/>
                      </a:moveTo>
                      <a:lnTo>
                        <a:pt x="7597" y="61077"/>
                      </a:lnTo>
                      <a:cubicBezTo>
                        <a:pt x="7058" y="34875"/>
                        <a:pt x="25956" y="12302"/>
                        <a:pt x="51844" y="8224"/>
                      </a:cubicBezTo>
                      <a:cubicBezTo>
                        <a:pt x="77732" y="4146"/>
                        <a:pt x="102654" y="19816"/>
                        <a:pt x="110197" y="44915"/>
                      </a:cubicBezTo>
                      <a:lnTo>
                        <a:pt x="117413" y="44852"/>
                      </a:lnTo>
                      <a:lnTo>
                        <a:pt x="104884" y="59605"/>
                      </a:lnTo>
                      <a:lnTo>
                        <a:pt x="87187" y="45118"/>
                      </a:lnTo>
                      <a:lnTo>
                        <a:pt x="94239" y="45056"/>
                      </a:lnTo>
                      <a:cubicBezTo>
                        <a:pt x="87104" y="28711"/>
                        <a:pt x="69411" y="19687"/>
                        <a:pt x="51991" y="23511"/>
                      </a:cubicBezTo>
                      <a:cubicBezTo>
                        <a:pt x="34572" y="27334"/>
                        <a:pt x="22284" y="42937"/>
                        <a:pt x="22650" y="60768"/>
                      </a:cubicBezTo>
                      <a:close/>
                    </a:path>
                  </a:pathLst>
                </a:custGeom>
                <a:gradFill>
                  <a:gsLst>
                    <a:gs pos="0">
                      <a:srgbClr val="A5A5A5">
                        <a:alpha val="0"/>
                      </a:srgbClr>
                    </a:gs>
                    <a:gs pos="21000">
                      <a:srgbClr val="A5A5A5">
                        <a:alpha val="0"/>
                      </a:srgbClr>
                    </a:gs>
                    <a:gs pos="100000">
                      <a:srgbClr val="7F7F7F">
                        <a:alpha val="43921"/>
                      </a:srgbClr>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dirty="0">
                    <a:solidFill>
                      <a:schemeClr val="dk1"/>
                    </a:solidFill>
                    <a:latin typeface="Arial"/>
                    <a:ea typeface="Arial"/>
                    <a:cs typeface="Arial"/>
                    <a:sym typeface="Arial"/>
                  </a:endParaRPr>
                </a:p>
              </p:txBody>
            </p:sp>
            <p:sp>
              <p:nvSpPr>
                <p:cNvPr id="991" name="Shape 991"/>
                <p:cNvSpPr/>
                <p:nvPr/>
              </p:nvSpPr>
              <p:spPr>
                <a:xfrm rot="-9900000">
                  <a:off x="4678665" y="2479069"/>
                  <a:ext cx="2743554" cy="2743554"/>
                </a:xfrm>
                <a:custGeom>
                  <a:avLst/>
                  <a:gdLst/>
                  <a:ahLst/>
                  <a:cxnLst/>
                  <a:rect l="0" t="0" r="0" b="0"/>
                  <a:pathLst>
                    <a:path w="120000" h="120000" extrusionOk="0">
                      <a:moveTo>
                        <a:pt x="7597" y="61077"/>
                      </a:moveTo>
                      <a:lnTo>
                        <a:pt x="7597" y="61077"/>
                      </a:lnTo>
                      <a:cubicBezTo>
                        <a:pt x="7058" y="34875"/>
                        <a:pt x="25956" y="12302"/>
                        <a:pt x="51844" y="8224"/>
                      </a:cubicBezTo>
                      <a:cubicBezTo>
                        <a:pt x="77732" y="4146"/>
                        <a:pt x="102654" y="19816"/>
                        <a:pt x="110197" y="44915"/>
                      </a:cubicBezTo>
                      <a:lnTo>
                        <a:pt x="117413" y="44852"/>
                      </a:lnTo>
                      <a:lnTo>
                        <a:pt x="104884" y="59605"/>
                      </a:lnTo>
                      <a:lnTo>
                        <a:pt x="87187" y="45118"/>
                      </a:lnTo>
                      <a:lnTo>
                        <a:pt x="94239" y="45056"/>
                      </a:lnTo>
                      <a:cubicBezTo>
                        <a:pt x="87104" y="28711"/>
                        <a:pt x="69411" y="19687"/>
                        <a:pt x="51991" y="23511"/>
                      </a:cubicBezTo>
                      <a:cubicBezTo>
                        <a:pt x="34572" y="27334"/>
                        <a:pt x="22284" y="42937"/>
                        <a:pt x="22650" y="60768"/>
                      </a:cubicBezTo>
                      <a:close/>
                    </a:path>
                  </a:pathLst>
                </a:custGeom>
                <a:gradFill>
                  <a:gsLst>
                    <a:gs pos="0">
                      <a:srgbClr val="A5A5A5">
                        <a:alpha val="0"/>
                      </a:srgbClr>
                    </a:gs>
                    <a:gs pos="21000">
                      <a:srgbClr val="A5A5A5">
                        <a:alpha val="0"/>
                      </a:srgbClr>
                    </a:gs>
                    <a:gs pos="100000">
                      <a:srgbClr val="7F7F7F">
                        <a:alpha val="43921"/>
                      </a:srgbClr>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dirty="0">
                    <a:solidFill>
                      <a:schemeClr val="dk1"/>
                    </a:solidFill>
                    <a:latin typeface="Arial"/>
                    <a:ea typeface="Arial"/>
                    <a:cs typeface="Arial"/>
                    <a:sym typeface="Arial"/>
                  </a:endParaRPr>
                </a:p>
              </p:txBody>
            </p:sp>
          </p:grpSp>
          <p:sp>
            <p:nvSpPr>
              <p:cNvPr id="992" name="Shape 992"/>
              <p:cNvSpPr/>
              <p:nvPr/>
            </p:nvSpPr>
            <p:spPr>
              <a:xfrm>
                <a:off x="5154289" y="2548400"/>
                <a:ext cx="1983368" cy="1983368"/>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lt1"/>
              </a:solidFill>
              <a:ln>
                <a:noFill/>
              </a:ln>
              <a:effectLst>
                <a:outerShdw dist="38100" dir="5400000" algn="ctr" rotWithShape="0">
                  <a:srgbClr val="3F3F3F">
                    <a:alpha val="9803"/>
                  </a:srgbClr>
                </a:outerShdw>
              </a:effectLst>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3600">
                  <a:solidFill>
                    <a:schemeClr val="lt1"/>
                  </a:solidFill>
                  <a:latin typeface="Roboto Condensed"/>
                  <a:ea typeface="Roboto Condensed"/>
                  <a:cs typeface="Roboto Condensed"/>
                  <a:sym typeface="Roboto Condensed"/>
                </a:endParaRPr>
              </a:p>
            </p:txBody>
          </p:sp>
        </p:grpSp>
        <p:grpSp>
          <p:nvGrpSpPr>
            <p:cNvPr id="993" name="Shape 993"/>
            <p:cNvGrpSpPr/>
            <p:nvPr/>
          </p:nvGrpSpPr>
          <p:grpSpPr>
            <a:xfrm>
              <a:off x="6734047" y="1463947"/>
              <a:ext cx="870902" cy="870902"/>
              <a:chOff x="6734047" y="1463947"/>
              <a:chExt cx="870902" cy="870902"/>
            </a:xfrm>
          </p:grpSpPr>
          <p:sp>
            <p:nvSpPr>
              <p:cNvPr id="994" name="Shape 994"/>
              <p:cNvSpPr/>
              <p:nvPr/>
            </p:nvSpPr>
            <p:spPr>
              <a:xfrm rot="5400000">
                <a:off x="6734047" y="1463947"/>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pic>
            <p:nvPicPr>
              <p:cNvPr id="995" name="Shape 995"/>
              <p:cNvPicPr preferRelativeResize="0"/>
              <p:nvPr/>
            </p:nvPicPr>
            <p:blipFill rotWithShape="1">
              <a:blip r:embed="rId10">
                <a:alphaModFix/>
              </a:blip>
              <a:srcRect/>
              <a:stretch/>
            </p:blipFill>
            <p:spPr>
              <a:xfrm>
                <a:off x="6987981" y="1624230"/>
                <a:ext cx="416062" cy="531467"/>
              </a:xfrm>
              <a:prstGeom prst="rect">
                <a:avLst/>
              </a:prstGeom>
              <a:noFill/>
              <a:ln>
                <a:noFill/>
              </a:ln>
            </p:spPr>
          </p:pic>
        </p:grpSp>
        <p:sp>
          <p:nvSpPr>
            <p:cNvPr id="996" name="Shape 996"/>
            <p:cNvSpPr/>
            <p:nvPr/>
          </p:nvSpPr>
          <p:spPr>
            <a:xfrm rot="5400000">
              <a:off x="7419958" y="2260110"/>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grpSp>
          <p:nvGrpSpPr>
            <p:cNvPr id="997" name="Shape 997"/>
            <p:cNvGrpSpPr/>
            <p:nvPr/>
          </p:nvGrpSpPr>
          <p:grpSpPr>
            <a:xfrm>
              <a:off x="5667389" y="1209112"/>
              <a:ext cx="870902" cy="870902"/>
              <a:chOff x="5667389" y="1209112"/>
              <a:chExt cx="870902" cy="870902"/>
            </a:xfrm>
          </p:grpSpPr>
          <p:sp>
            <p:nvSpPr>
              <p:cNvPr id="998" name="Shape 998"/>
              <p:cNvSpPr/>
              <p:nvPr/>
            </p:nvSpPr>
            <p:spPr>
              <a:xfrm rot="5400000">
                <a:off x="5667389" y="1209112"/>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pic>
            <p:nvPicPr>
              <p:cNvPr id="999" name="Shape 999"/>
              <p:cNvPicPr preferRelativeResize="0"/>
              <p:nvPr/>
            </p:nvPicPr>
            <p:blipFill rotWithShape="1">
              <a:blip r:embed="rId14">
                <a:alphaModFix/>
              </a:blip>
              <a:srcRect/>
              <a:stretch/>
            </p:blipFill>
            <p:spPr>
              <a:xfrm>
                <a:off x="5913744" y="1418514"/>
                <a:ext cx="467756" cy="438286"/>
              </a:xfrm>
              <a:prstGeom prst="rect">
                <a:avLst/>
              </a:prstGeom>
              <a:noFill/>
              <a:ln>
                <a:noFill/>
              </a:ln>
            </p:spPr>
          </p:pic>
        </p:grpSp>
        <p:sp>
          <p:nvSpPr>
            <p:cNvPr id="1000" name="Shape 1000"/>
            <p:cNvSpPr/>
            <p:nvPr/>
          </p:nvSpPr>
          <p:spPr>
            <a:xfrm rot="5400000">
              <a:off x="3968242" y="2260110"/>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1" name="Shape 1001"/>
            <p:cNvSpPr/>
            <p:nvPr/>
          </p:nvSpPr>
          <p:spPr>
            <a:xfrm rot="5400000">
              <a:off x="3968242" y="3936271"/>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2" name="Shape 1002"/>
            <p:cNvSpPr/>
            <p:nvPr/>
          </p:nvSpPr>
          <p:spPr>
            <a:xfrm rot="5400000">
              <a:off x="5661095" y="4972752"/>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3" name="Shape 1003"/>
            <p:cNvSpPr/>
            <p:nvPr/>
          </p:nvSpPr>
          <p:spPr>
            <a:xfrm rot="5400000">
              <a:off x="7419958" y="3936271"/>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4" name="Shape 1004"/>
            <p:cNvSpPr/>
            <p:nvPr/>
          </p:nvSpPr>
          <p:spPr>
            <a:xfrm rot="5400000">
              <a:off x="4638155" y="4721338"/>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5" name="Shape 1005"/>
            <p:cNvSpPr/>
            <p:nvPr/>
          </p:nvSpPr>
          <p:spPr>
            <a:xfrm rot="5400000">
              <a:off x="6713940" y="4721338"/>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sp>
          <p:nvSpPr>
            <p:cNvPr id="1006" name="Shape 1006"/>
            <p:cNvSpPr/>
            <p:nvPr/>
          </p:nvSpPr>
          <p:spPr>
            <a:xfrm rot="5400000">
              <a:off x="4644228" y="1463947"/>
              <a:ext cx="870902" cy="870902"/>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accent2"/>
            </a:solidFill>
            <a:ln>
              <a:noFill/>
            </a:ln>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a:solidFill>
                  <a:schemeClr val="lt1"/>
                </a:solidFill>
                <a:latin typeface="Roboto Condensed"/>
                <a:ea typeface="Roboto Condensed"/>
                <a:cs typeface="Roboto Condensed"/>
                <a:sym typeface="Roboto Condensed"/>
              </a:endParaRPr>
            </a:p>
          </p:txBody>
        </p:sp>
        <p:grpSp>
          <p:nvGrpSpPr>
            <p:cNvPr id="1011" name="Shape 1011"/>
            <p:cNvGrpSpPr/>
            <p:nvPr/>
          </p:nvGrpSpPr>
          <p:grpSpPr>
            <a:xfrm>
              <a:off x="5196322" y="2798322"/>
              <a:ext cx="1774728" cy="1469707"/>
              <a:chOff x="4783737" y="7212985"/>
              <a:chExt cx="1463040" cy="1211588"/>
            </a:xfrm>
          </p:grpSpPr>
          <p:grpSp>
            <p:nvGrpSpPr>
              <p:cNvPr id="1012" name="Shape 1012"/>
              <p:cNvGrpSpPr/>
              <p:nvPr/>
            </p:nvGrpSpPr>
            <p:grpSpPr>
              <a:xfrm>
                <a:off x="5074094" y="7212985"/>
                <a:ext cx="914402" cy="1211588"/>
                <a:chOff x="7063741" y="7331893"/>
                <a:chExt cx="914402" cy="1211588"/>
              </a:xfrm>
            </p:grpSpPr>
            <p:sp>
              <p:nvSpPr>
                <p:cNvPr id="1013" name="Shape 1013"/>
                <p:cNvSpPr/>
                <p:nvPr/>
              </p:nvSpPr>
              <p:spPr>
                <a:xfrm>
                  <a:off x="7063741" y="7332699"/>
                  <a:ext cx="914401" cy="1210781"/>
                </a:xfrm>
                <a:custGeom>
                  <a:avLst/>
                  <a:gdLst/>
                  <a:ahLst/>
                  <a:cxnLst/>
                  <a:rect l="0" t="0" r="0" b="0"/>
                  <a:pathLst>
                    <a:path w="120000" h="120000" extrusionOk="0">
                      <a:moveTo>
                        <a:pt x="0" y="0"/>
                      </a:moveTo>
                      <a:lnTo>
                        <a:pt x="82053" y="0"/>
                      </a:lnTo>
                      <a:lnTo>
                        <a:pt x="120000" y="28750"/>
                      </a:lnTo>
                      <a:lnTo>
                        <a:pt x="120000" y="30044"/>
                      </a:lnTo>
                      <a:lnTo>
                        <a:pt x="120000" y="30761"/>
                      </a:lnTo>
                      <a:lnTo>
                        <a:pt x="120000" y="67722"/>
                      </a:lnTo>
                      <a:lnTo>
                        <a:pt x="120000" y="92038"/>
                      </a:lnTo>
                      <a:lnTo>
                        <a:pt x="120000" y="120000"/>
                      </a:lnTo>
                      <a:lnTo>
                        <a:pt x="39337" y="120000"/>
                      </a:lnTo>
                      <a:cubicBezTo>
                        <a:pt x="20327" y="120000"/>
                        <a:pt x="4467" y="109816"/>
                        <a:pt x="799" y="96279"/>
                      </a:cubicBezTo>
                      <a:lnTo>
                        <a:pt x="233" y="92038"/>
                      </a:lnTo>
                      <a:lnTo>
                        <a:pt x="0" y="92038"/>
                      </a:lnTo>
                      <a:lnTo>
                        <a:pt x="0" y="90291"/>
                      </a:lnTo>
                      <a:lnTo>
                        <a:pt x="0" y="60470"/>
                      </a:lnTo>
                      <a:lnTo>
                        <a:pt x="0" y="30761"/>
                      </a:lnTo>
                      <a:lnTo>
                        <a:pt x="0" y="30761"/>
                      </a:lnTo>
                      <a:close/>
                    </a:path>
                  </a:pathLst>
                </a:cu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14" name="Shape 1014"/>
                <p:cNvSpPr/>
                <p:nvPr/>
              </p:nvSpPr>
              <p:spPr>
                <a:xfrm rot="-5400000">
                  <a:off x="7670734" y="7336661"/>
                  <a:ext cx="312177" cy="302640"/>
                </a:xfrm>
                <a:custGeom>
                  <a:avLst/>
                  <a:gdLst/>
                  <a:ahLst/>
                  <a:cxnLst/>
                  <a:rect l="0" t="0" r="0" b="0"/>
                  <a:pathLst>
                    <a:path w="120000" h="120000" extrusionOk="0">
                      <a:moveTo>
                        <a:pt x="120000" y="0"/>
                      </a:moveTo>
                      <a:lnTo>
                        <a:pt x="120000" y="3187"/>
                      </a:lnTo>
                      <a:lnTo>
                        <a:pt x="6755" y="120000"/>
                      </a:lnTo>
                      <a:lnTo>
                        <a:pt x="0" y="120000"/>
                      </a:lnTo>
                      <a:lnTo>
                        <a:pt x="0" y="0"/>
                      </a:lnTo>
                      <a:close/>
                    </a:path>
                  </a:pathLst>
                </a:custGeom>
                <a:solidFill>
                  <a:schemeClr val="accent2"/>
                </a:solidFill>
                <a:ln w="9525" cap="flat" cmpd="sng">
                  <a:solidFill>
                    <a:schemeClr val="accen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1015" name="Shape 1015"/>
                <p:cNvGrpSpPr/>
                <p:nvPr/>
              </p:nvGrpSpPr>
              <p:grpSpPr>
                <a:xfrm>
                  <a:off x="7205040" y="7773058"/>
                  <a:ext cx="662369" cy="521501"/>
                  <a:chOff x="3045860" y="-406655"/>
                  <a:chExt cx="662369" cy="521501"/>
                </a:xfrm>
              </p:grpSpPr>
              <p:sp>
                <p:nvSpPr>
                  <p:cNvPr id="1016" name="Shape 1016"/>
                  <p:cNvSpPr/>
                  <p:nvPr/>
                </p:nvSpPr>
                <p:spPr>
                  <a:xfrm>
                    <a:off x="3045860" y="-191625"/>
                    <a:ext cx="439750" cy="91440"/>
                  </a:xfrm>
                  <a:prstGeom prst="rect">
                    <a:avLst/>
                  </a:prstGeom>
                  <a:solidFill>
                    <a:srgbClr val="A5A5A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17" name="Shape 1017"/>
                  <p:cNvSpPr/>
                  <p:nvPr/>
                </p:nvSpPr>
                <p:spPr>
                  <a:xfrm>
                    <a:off x="3045860" y="23406"/>
                    <a:ext cx="439750" cy="91440"/>
                  </a:xfrm>
                  <a:prstGeom prst="rect">
                    <a:avLst/>
                  </a:prstGeom>
                  <a:solidFill>
                    <a:srgbClr val="A5A5A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18" name="Shape 1018"/>
                  <p:cNvSpPr/>
                  <p:nvPr/>
                </p:nvSpPr>
                <p:spPr>
                  <a:xfrm>
                    <a:off x="3580213" y="-406655"/>
                    <a:ext cx="128016"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19" name="Shape 1019"/>
                  <p:cNvSpPr/>
                  <p:nvPr/>
                </p:nvSpPr>
                <p:spPr>
                  <a:xfrm>
                    <a:off x="3580213" y="-191625"/>
                    <a:ext cx="128016" cy="91440"/>
                  </a:xfrm>
                  <a:prstGeom prst="rect">
                    <a:avLst/>
                  </a:prstGeom>
                  <a:solidFill>
                    <a:srgbClr val="A5A5A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20" name="Shape 1020"/>
                  <p:cNvSpPr/>
                  <p:nvPr/>
                </p:nvSpPr>
                <p:spPr>
                  <a:xfrm>
                    <a:off x="3580213" y="23406"/>
                    <a:ext cx="128016" cy="91440"/>
                  </a:xfrm>
                  <a:prstGeom prst="rect">
                    <a:avLst/>
                  </a:prstGeom>
                  <a:solidFill>
                    <a:srgbClr val="A5A5A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sp>
            <p:nvSpPr>
              <p:cNvPr id="1021" name="Shape 1021"/>
              <p:cNvSpPr/>
              <p:nvPr/>
            </p:nvSpPr>
            <p:spPr>
              <a:xfrm>
                <a:off x="5216930" y="7380703"/>
                <a:ext cx="419347" cy="391752"/>
              </a:xfrm>
              <a:custGeom>
                <a:avLst/>
                <a:gdLst/>
                <a:ahLst/>
                <a:cxnLst/>
                <a:rect l="0" t="0" r="0" b="0"/>
                <a:pathLst>
                  <a:path w="120000" h="120000" extrusionOk="0">
                    <a:moveTo>
                      <a:pt x="74221" y="25534"/>
                    </a:moveTo>
                    <a:lnTo>
                      <a:pt x="49150" y="67828"/>
                    </a:lnTo>
                    <a:lnTo>
                      <a:pt x="35874" y="54184"/>
                    </a:lnTo>
                    <a:lnTo>
                      <a:pt x="18494" y="109563"/>
                    </a:lnTo>
                    <a:lnTo>
                      <a:pt x="108272" y="109563"/>
                    </a:lnTo>
                    <a:lnTo>
                      <a:pt x="74221" y="25534"/>
                    </a:lnTo>
                    <a:close/>
                    <a:moveTo>
                      <a:pt x="32201" y="9883"/>
                    </a:moveTo>
                    <a:cubicBezTo>
                      <a:pt x="24652" y="9883"/>
                      <a:pt x="18532" y="16434"/>
                      <a:pt x="18532" y="24515"/>
                    </a:cubicBezTo>
                    <a:cubicBezTo>
                      <a:pt x="18532" y="32596"/>
                      <a:pt x="24652" y="39147"/>
                      <a:pt x="32201" y="39147"/>
                    </a:cubicBezTo>
                    <a:cubicBezTo>
                      <a:pt x="39750" y="39147"/>
                      <a:pt x="45870" y="32596"/>
                      <a:pt x="45870" y="24515"/>
                    </a:cubicBezTo>
                    <a:cubicBezTo>
                      <a:pt x="45870" y="16434"/>
                      <a:pt x="39750" y="9883"/>
                      <a:pt x="32201" y="9883"/>
                    </a:cubicBezTo>
                    <a:close/>
                    <a:moveTo>
                      <a:pt x="0" y="0"/>
                    </a:moveTo>
                    <a:lnTo>
                      <a:pt x="120000" y="0"/>
                    </a:lnTo>
                    <a:lnTo>
                      <a:pt x="120000" y="119999"/>
                    </a:lnTo>
                    <a:lnTo>
                      <a:pt x="0" y="119999"/>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022" name="Shape 1022"/>
              <p:cNvSpPr/>
              <p:nvPr/>
            </p:nvSpPr>
            <p:spPr>
              <a:xfrm>
                <a:off x="5069595" y="7809325"/>
                <a:ext cx="914400" cy="615247"/>
              </a:xfrm>
              <a:custGeom>
                <a:avLst/>
                <a:gdLst/>
                <a:ahLst/>
                <a:cxnLst/>
                <a:rect l="0" t="0" r="0" b="0"/>
                <a:pathLst>
                  <a:path w="120000" h="120000" extrusionOk="0">
                    <a:moveTo>
                      <a:pt x="0" y="0"/>
                    </a:moveTo>
                    <a:lnTo>
                      <a:pt x="120000" y="0"/>
                    </a:lnTo>
                    <a:lnTo>
                      <a:pt x="120000" y="17120"/>
                    </a:lnTo>
                    <a:lnTo>
                      <a:pt x="120000" y="64972"/>
                    </a:lnTo>
                    <a:lnTo>
                      <a:pt x="120000" y="119999"/>
                    </a:lnTo>
                    <a:lnTo>
                      <a:pt x="39337" y="119999"/>
                    </a:lnTo>
                    <a:cubicBezTo>
                      <a:pt x="20327" y="119999"/>
                      <a:pt x="4467" y="99959"/>
                      <a:pt x="799" y="73318"/>
                    </a:cubicBezTo>
                    <a:lnTo>
                      <a:pt x="233" y="64972"/>
                    </a:lnTo>
                    <a:lnTo>
                      <a:pt x="0" y="64972"/>
                    </a:lnTo>
                    <a:lnTo>
                      <a:pt x="0" y="61535"/>
                    </a:lnTo>
                    <a:lnTo>
                      <a:pt x="0" y="2847"/>
                    </a:lnTo>
                    <a:close/>
                  </a:path>
                </a:pathLst>
              </a:custGeom>
              <a:noFill/>
              <a:ln w="38100" cap="flat" cmpd="sng">
                <a:solidFill>
                  <a:srgbClr val="A5A5A5"/>
                </a:solidFill>
                <a:prstDash val="sysDash"/>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1023" name="Shape 1023"/>
              <p:cNvGrpSpPr/>
              <p:nvPr/>
            </p:nvGrpSpPr>
            <p:grpSpPr>
              <a:xfrm>
                <a:off x="4783737" y="7715614"/>
                <a:ext cx="1463040" cy="180431"/>
                <a:chOff x="3391091" y="7774901"/>
                <a:chExt cx="1828801" cy="180431"/>
              </a:xfrm>
            </p:grpSpPr>
            <p:sp>
              <p:nvSpPr>
                <p:cNvPr id="1024" name="Shape 1024"/>
                <p:cNvSpPr/>
                <p:nvPr/>
              </p:nvSpPr>
              <p:spPr>
                <a:xfrm rot="10800000">
                  <a:off x="3391092" y="7863892"/>
                  <a:ext cx="1828800" cy="91440"/>
                </a:xfrm>
                <a:custGeom>
                  <a:avLst/>
                  <a:gdLst/>
                  <a:ahLst/>
                  <a:cxnLst/>
                  <a:rect l="0" t="0" r="0" b="0"/>
                  <a:pathLst>
                    <a:path w="120000" h="120000" extrusionOk="0">
                      <a:moveTo>
                        <a:pt x="119999" y="120000"/>
                      </a:moveTo>
                      <a:lnTo>
                        <a:pt x="0" y="120000"/>
                      </a:lnTo>
                      <a:lnTo>
                        <a:pt x="0" y="81630"/>
                      </a:lnTo>
                      <a:cubicBezTo>
                        <a:pt x="0" y="36547"/>
                        <a:pt x="1928" y="0"/>
                        <a:pt x="4307" y="0"/>
                      </a:cubicBezTo>
                      <a:lnTo>
                        <a:pt x="115692" y="0"/>
                      </a:lnTo>
                      <a:cubicBezTo>
                        <a:pt x="118071" y="0"/>
                        <a:pt x="119999" y="36547"/>
                        <a:pt x="119999" y="81630"/>
                      </a:cubicBezTo>
                      <a:close/>
                    </a:path>
                  </a:pathLst>
                </a:custGeom>
                <a:solidFill>
                  <a:srgbClr val="A5A5A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025" name="Shape 1025"/>
                <p:cNvSpPr/>
                <p:nvPr/>
              </p:nvSpPr>
              <p:spPr>
                <a:xfrm>
                  <a:off x="3391091" y="7774901"/>
                  <a:ext cx="182880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pic>
          <p:nvPicPr>
            <p:cNvPr id="1030" name="Shape 1030"/>
            <p:cNvPicPr preferRelativeResize="0"/>
            <p:nvPr/>
          </p:nvPicPr>
          <p:blipFill rotWithShape="1">
            <a:blip r:embed="rId4">
              <a:alphaModFix/>
            </a:blip>
            <a:srcRect/>
            <a:stretch/>
          </p:blipFill>
          <p:spPr>
            <a:xfrm>
              <a:off x="4170337" y="2428472"/>
              <a:ext cx="436510" cy="564800"/>
            </a:xfrm>
            <a:prstGeom prst="rect">
              <a:avLst/>
            </a:prstGeom>
            <a:noFill/>
            <a:ln>
              <a:noFill/>
            </a:ln>
          </p:spPr>
        </p:pic>
        <p:pic>
          <p:nvPicPr>
            <p:cNvPr id="1031" name="Shape 1031"/>
            <p:cNvPicPr preferRelativeResize="0"/>
            <p:nvPr/>
          </p:nvPicPr>
          <p:blipFill rotWithShape="1">
            <a:blip r:embed="rId4">
              <a:alphaModFix/>
            </a:blip>
            <a:srcRect/>
            <a:stretch/>
          </p:blipFill>
          <p:spPr>
            <a:xfrm>
              <a:off x="7635481" y="4099872"/>
              <a:ext cx="436510" cy="564800"/>
            </a:xfrm>
            <a:prstGeom prst="rect">
              <a:avLst/>
            </a:prstGeom>
            <a:noFill/>
            <a:ln>
              <a:noFill/>
            </a:ln>
          </p:spPr>
        </p:pic>
        <p:pic>
          <p:nvPicPr>
            <p:cNvPr id="1032" name="Shape 1032"/>
            <p:cNvPicPr preferRelativeResize="0"/>
            <p:nvPr/>
          </p:nvPicPr>
          <p:blipFill rotWithShape="1">
            <a:blip r:embed="rId10">
              <a:alphaModFix/>
            </a:blip>
            <a:srcRect/>
            <a:stretch/>
          </p:blipFill>
          <p:spPr>
            <a:xfrm>
              <a:off x="4861856" y="4916661"/>
              <a:ext cx="416062" cy="531467"/>
            </a:xfrm>
            <a:prstGeom prst="rect">
              <a:avLst/>
            </a:prstGeom>
            <a:noFill/>
            <a:ln>
              <a:noFill/>
            </a:ln>
          </p:spPr>
        </p:pic>
        <p:pic>
          <p:nvPicPr>
            <p:cNvPr id="1033" name="Shape 1033"/>
            <p:cNvPicPr preferRelativeResize="0"/>
            <p:nvPr/>
          </p:nvPicPr>
          <p:blipFill rotWithShape="1">
            <a:blip r:embed="rId14">
              <a:alphaModFix/>
            </a:blip>
            <a:srcRect/>
            <a:stretch/>
          </p:blipFill>
          <p:spPr>
            <a:xfrm>
              <a:off x="5892239" y="5178002"/>
              <a:ext cx="467756" cy="438286"/>
            </a:xfrm>
            <a:prstGeom prst="rect">
              <a:avLst/>
            </a:prstGeom>
            <a:noFill/>
            <a:ln>
              <a:noFill/>
            </a:ln>
          </p:spPr>
        </p:pic>
        <p:pic>
          <p:nvPicPr>
            <p:cNvPr id="1034" name="Shape 1034"/>
            <p:cNvPicPr preferRelativeResize="0"/>
            <p:nvPr/>
          </p:nvPicPr>
          <p:blipFill rotWithShape="1">
            <a:blip r:embed="rId15">
              <a:alphaModFix/>
            </a:blip>
            <a:srcRect/>
            <a:stretch/>
          </p:blipFill>
          <p:spPr>
            <a:xfrm>
              <a:off x="4196902" y="4113936"/>
              <a:ext cx="417860" cy="527031"/>
            </a:xfrm>
            <a:prstGeom prst="rect">
              <a:avLst/>
            </a:prstGeom>
            <a:noFill/>
            <a:ln>
              <a:noFill/>
            </a:ln>
          </p:spPr>
        </p:pic>
        <p:pic>
          <p:nvPicPr>
            <p:cNvPr id="1035" name="Shape 1035"/>
            <p:cNvPicPr preferRelativeResize="0"/>
            <p:nvPr/>
          </p:nvPicPr>
          <p:blipFill rotWithShape="1">
            <a:blip r:embed="rId15">
              <a:alphaModFix/>
            </a:blip>
            <a:srcRect/>
            <a:stretch/>
          </p:blipFill>
          <p:spPr>
            <a:xfrm>
              <a:off x="7662053" y="2403635"/>
              <a:ext cx="417860" cy="527031"/>
            </a:xfrm>
            <a:prstGeom prst="rect">
              <a:avLst/>
            </a:prstGeom>
            <a:noFill/>
            <a:ln>
              <a:noFill/>
            </a:ln>
          </p:spPr>
        </p:pic>
        <p:pic>
          <p:nvPicPr>
            <p:cNvPr id="1036" name="Shape 1036"/>
            <p:cNvPicPr preferRelativeResize="0"/>
            <p:nvPr/>
          </p:nvPicPr>
          <p:blipFill rotWithShape="1">
            <a:blip r:embed="rId16">
              <a:alphaModFix/>
            </a:blip>
            <a:srcRect/>
            <a:stretch/>
          </p:blipFill>
          <p:spPr>
            <a:xfrm>
              <a:off x="4877969" y="1613546"/>
              <a:ext cx="441418" cy="559339"/>
            </a:xfrm>
            <a:prstGeom prst="rect">
              <a:avLst/>
            </a:prstGeom>
            <a:noFill/>
            <a:ln>
              <a:noFill/>
            </a:ln>
          </p:spPr>
        </p:pic>
        <p:pic>
          <p:nvPicPr>
            <p:cNvPr id="1037" name="Shape 1037"/>
            <p:cNvPicPr preferRelativeResize="0"/>
            <p:nvPr/>
          </p:nvPicPr>
          <p:blipFill rotWithShape="1">
            <a:blip r:embed="rId16">
              <a:alphaModFix/>
            </a:blip>
            <a:srcRect/>
            <a:stretch/>
          </p:blipFill>
          <p:spPr>
            <a:xfrm>
              <a:off x="6928354" y="4853142"/>
              <a:ext cx="441418" cy="559339"/>
            </a:xfrm>
            <a:prstGeom prst="rect">
              <a:avLst/>
            </a:prstGeom>
            <a:noFill/>
            <a:ln>
              <a:noFill/>
            </a:ln>
          </p:spPr>
        </p:pic>
      </p:grpSp>
      <p:sp>
        <p:nvSpPr>
          <p:cNvPr id="1007" name="Shape 1007"/>
          <p:cNvSpPr/>
          <p:nvPr/>
        </p:nvSpPr>
        <p:spPr>
          <a:xfrm rot="5400000">
            <a:off x="5747333" y="-5344722"/>
            <a:ext cx="753172" cy="13412496"/>
          </a:xfrm>
          <a:prstGeom prst="ellipse">
            <a:avLst/>
          </a:prstGeom>
          <a:gradFill>
            <a:gsLst>
              <a:gs pos="0">
                <a:srgbClr val="0C0C0C">
                  <a:alpha val="29803"/>
                </a:srgbClr>
              </a:gs>
              <a:gs pos="74000">
                <a:srgbClr val="000000">
                  <a:alpha val="0"/>
                </a:srgbClr>
              </a:gs>
              <a:gs pos="100000">
                <a:srgbClr val="000000">
                  <a:alpha val="0"/>
                </a:srgbClr>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08" name="Shape 1008"/>
          <p:cNvSpPr/>
          <p:nvPr/>
        </p:nvSpPr>
        <p:spPr>
          <a:xfrm>
            <a:off x="0" y="255"/>
            <a:ext cx="12192000" cy="1238819"/>
          </a:xfrm>
          <a:custGeom>
            <a:avLst/>
            <a:gdLst/>
            <a:ahLst/>
            <a:cxnLst/>
            <a:rect l="0" t="0" r="0" b="0"/>
            <a:pathLst>
              <a:path w="120000" h="120000" extrusionOk="0">
                <a:moveTo>
                  <a:pt x="0" y="0"/>
                </a:moveTo>
                <a:lnTo>
                  <a:pt x="47503" y="0"/>
                </a:lnTo>
                <a:lnTo>
                  <a:pt x="72511" y="0"/>
                </a:lnTo>
                <a:lnTo>
                  <a:pt x="120000" y="0"/>
                </a:lnTo>
                <a:lnTo>
                  <a:pt x="120000" y="120000"/>
                </a:lnTo>
                <a:lnTo>
                  <a:pt x="0" y="120000"/>
                </a:lnTo>
                <a:close/>
              </a:path>
            </a:pathLst>
          </a:cu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6" name="Shape 1026"/>
          <p:cNvSpPr txBox="1">
            <a:spLocks noGrp="1"/>
          </p:cNvSpPr>
          <p:nvPr>
            <p:ph type="title"/>
          </p:nvPr>
        </p:nvSpPr>
        <p:spPr>
          <a:xfrm>
            <a:off x="304800" y="136525"/>
            <a:ext cx="11582400" cy="45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t>Escaneo para productividad</a:t>
            </a:r>
            <a:endParaRPr sz="3200" b="0" i="0" u="none" strike="noStrike" cap="none">
              <a:solidFill>
                <a:schemeClr val="accent2"/>
              </a:solidFill>
              <a:latin typeface="Arial"/>
              <a:ea typeface="Arial"/>
              <a:cs typeface="Arial"/>
              <a:sym typeface="Arial"/>
            </a:endParaRPr>
          </a:p>
        </p:txBody>
      </p:sp>
      <p:sp>
        <p:nvSpPr>
          <p:cNvPr id="1027" name="Shape 1027"/>
          <p:cNvSpPr txBox="1">
            <a:spLocks noGrp="1"/>
          </p:cNvSpPr>
          <p:nvPr>
            <p:ph type="body" idx="2"/>
          </p:nvPr>
        </p:nvSpPr>
        <p:spPr>
          <a:xfrm>
            <a:off x="304799" y="640080"/>
            <a:ext cx="11582399" cy="274320"/>
          </a:xfrm>
          <a:prstGeom prst="rect">
            <a:avLst/>
          </a:prstGeom>
          <a:noFill/>
          <a:ln>
            <a:noFill/>
          </a:ln>
        </p:spPr>
        <p:txBody>
          <a:bodyPr spcFirstLastPara="1" wrap="square" lIns="0" tIns="0" rIns="0" bIns="0" anchor="t" anchorCtr="0">
            <a:noAutofit/>
          </a:bodyPr>
          <a:lstStyle/>
          <a:p>
            <a:pPr marL="233363" marR="0" lvl="0" indent="-233363" algn="l" rtl="0">
              <a:spcBef>
                <a:spcPts val="0"/>
              </a:spcBef>
              <a:spcAft>
                <a:spcPts val="0"/>
              </a:spcAft>
              <a:buClr>
                <a:srgbClr val="A5A5AA"/>
              </a:buClr>
              <a:buSzPts val="1800"/>
              <a:buFont typeface="Noto Sans Symbols"/>
              <a:buNone/>
            </a:pPr>
            <a:r>
              <a:rPr lang="en-US" sz="1800" b="0" i="0" u="none" strike="noStrike" cap="none">
                <a:solidFill>
                  <a:srgbClr val="7F7F7F"/>
                </a:solidFill>
                <a:latin typeface="Arial"/>
                <a:ea typeface="Arial"/>
                <a:cs typeface="Arial"/>
                <a:sym typeface="Arial"/>
              </a:rPr>
              <a:t>Capture rápidamente la información impresa en su flujo de trabajo digital o aplicaciones de red</a:t>
            </a:r>
            <a:endParaRPr/>
          </a:p>
          <a:p>
            <a:pPr marL="233363" marR="0" lvl="0" indent="-233363" algn="l" rtl="0">
              <a:spcBef>
                <a:spcPts val="2400"/>
              </a:spcBef>
              <a:spcAft>
                <a:spcPts val="0"/>
              </a:spcAft>
              <a:buClr>
                <a:srgbClr val="A5A5AA"/>
              </a:buClr>
              <a:buSzPts val="1800"/>
              <a:buFont typeface="Noto Sans Symbols"/>
              <a:buNone/>
            </a:pPr>
            <a:endParaRPr sz="1800" b="0" i="0" u="none" strike="noStrike" cap="none">
              <a:solidFill>
                <a:srgbClr val="7F7F7F"/>
              </a:solidFill>
              <a:latin typeface="Arial"/>
              <a:ea typeface="Arial"/>
              <a:cs typeface="Arial"/>
              <a:sym typeface="Arial"/>
            </a:endParaRPr>
          </a:p>
        </p:txBody>
      </p:sp>
      <p:sp>
        <p:nvSpPr>
          <p:cNvPr id="1009" name="Shape 1009"/>
          <p:cNvSpPr/>
          <p:nvPr/>
        </p:nvSpPr>
        <p:spPr>
          <a:xfrm rot="5400000" flipH="1">
            <a:off x="5782641" y="-979204"/>
            <a:ext cx="651728" cy="13412496"/>
          </a:xfrm>
          <a:prstGeom prst="ellipse">
            <a:avLst/>
          </a:prstGeom>
          <a:gradFill>
            <a:gsLst>
              <a:gs pos="0">
                <a:srgbClr val="0C0C0C">
                  <a:alpha val="29803"/>
                </a:srgbClr>
              </a:gs>
              <a:gs pos="74000">
                <a:srgbClr val="000000">
                  <a:alpha val="0"/>
                </a:srgbClr>
              </a:gs>
              <a:gs pos="100000">
                <a:srgbClr val="000000">
                  <a:alpha val="0"/>
                </a:srgbClr>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10" name="Shape 1010"/>
          <p:cNvSpPr/>
          <p:nvPr/>
        </p:nvSpPr>
        <p:spPr>
          <a:xfrm>
            <a:off x="-4266" y="5747647"/>
            <a:ext cx="12192000" cy="683766"/>
          </a:xfrm>
          <a:custGeom>
            <a:avLst/>
            <a:gdLst/>
            <a:ahLst/>
            <a:cxnLst/>
            <a:rect l="0" t="0" r="0" b="0"/>
            <a:pathLst>
              <a:path w="120000" h="120000" extrusionOk="0">
                <a:moveTo>
                  <a:pt x="47503" y="0"/>
                </a:moveTo>
                <a:lnTo>
                  <a:pt x="72511" y="0"/>
                </a:lnTo>
                <a:lnTo>
                  <a:pt x="120000" y="0"/>
                </a:lnTo>
                <a:lnTo>
                  <a:pt x="120000" y="118936"/>
                </a:lnTo>
                <a:lnTo>
                  <a:pt x="72511" y="118936"/>
                </a:lnTo>
                <a:lnTo>
                  <a:pt x="72511" y="120000"/>
                </a:lnTo>
                <a:lnTo>
                  <a:pt x="47503" y="120000"/>
                </a:lnTo>
                <a:lnTo>
                  <a:pt x="47503" y="118936"/>
                </a:lnTo>
                <a:lnTo>
                  <a:pt x="0" y="118936"/>
                </a:lnTo>
                <a:lnTo>
                  <a:pt x="0" y="0"/>
                </a:lnTo>
                <a:lnTo>
                  <a:pt x="47503" y="0"/>
                </a:lnTo>
                <a:close/>
              </a:path>
            </a:pathLst>
          </a:cu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9" name="TextBox 358">
            <a:extLst>
              <a:ext uri="{FF2B5EF4-FFF2-40B4-BE49-F238E27FC236}">
                <a16:creationId xmlns:a16="http://schemas.microsoft.com/office/drawing/2014/main" xmlns="" id="{ACB2D165-F44B-5047-B376-3368B269B7FF}"/>
              </a:ext>
            </a:extLst>
          </p:cNvPr>
          <p:cNvSpPr txBox="1"/>
          <p:nvPr/>
        </p:nvSpPr>
        <p:spPr>
          <a:xfrm>
            <a:off x="9336186" y="5756421"/>
            <a:ext cx="2666114" cy="338554"/>
          </a:xfrm>
          <a:prstGeom prst="rect">
            <a:avLst/>
          </a:prstGeom>
          <a:noFill/>
        </p:spPr>
        <p:txBody>
          <a:bodyPr wrap="none" rtlCol="0">
            <a:spAutoFit/>
          </a:bodyPr>
          <a:lstStyle/>
          <a:p>
            <a:pPr algn="r"/>
            <a:r>
              <a:rPr lang="en-US" sz="800" dirty="0">
                <a:solidFill>
                  <a:schemeClr val="bg1">
                    <a:lumMod val="50000"/>
                  </a:schemeClr>
                </a:solidFill>
              </a:rPr>
              <a:t>Capacidades de escaneo DADF disponibles en algunos modelos</a:t>
            </a:r>
          </a:p>
          <a:p>
            <a:pPr algn="r"/>
            <a:r>
              <a:rPr lang="en-US" sz="800" dirty="0">
                <a:solidFill>
                  <a:schemeClr val="bg1">
                    <a:lumMod val="50000"/>
                  </a:schemeClr>
                </a:solidFill>
              </a:rPr>
              <a:t>Capacidades de captura de datos disponibles en algunos modelos</a:t>
            </a:r>
          </a:p>
        </p:txBody>
      </p:sp>
    </p:spTree>
    <p:extLst>
      <p:ext uri="{BB962C8B-B14F-4D97-AF65-F5344CB8AC3E}">
        <p14:creationId xmlns:p14="http://schemas.microsoft.com/office/powerpoint/2010/main" val="256179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500"/>
                                        <p:tgtEl>
                                          <p:spTgt spid="6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7"/>
                                        </p:tgtEl>
                                        <p:attrNameLst>
                                          <p:attrName>style.visibility</p:attrName>
                                        </p:attrNameLst>
                                      </p:cBhvr>
                                      <p:to>
                                        <p:strVal val="visible"/>
                                      </p:to>
                                    </p:set>
                                    <p:animEffect transition="in" filter="fade">
                                      <p:cBhvr>
                                        <p:cTn id="10" dur="500"/>
                                        <p:tgtEl>
                                          <p:spTgt spid="10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9"/>
                                        </p:tgtEl>
                                        <p:attrNameLst>
                                          <p:attrName>style.visibility</p:attrName>
                                        </p:attrNameLst>
                                      </p:cBhvr>
                                      <p:to>
                                        <p:strVal val="visible"/>
                                      </p:to>
                                    </p:set>
                                    <p:animEffect transition="in" filter="fade">
                                      <p:cBhvr>
                                        <p:cTn id="13" dur="500"/>
                                        <p:tgtEl>
                                          <p:spTgt spid="1009"/>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par>
                          <p:cTn id="18" fill="hold">
                            <p:stCondLst>
                              <p:cond delay="1000"/>
                            </p:stCondLst>
                            <p:childTnLst>
                              <p:par>
                                <p:cTn id="19" presetID="12" presetClass="entr" presetSubtype="8" fill="hold" grpId="0"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additive="base">
                                        <p:cTn id="21" dur="500"/>
                                        <p:tgtEl>
                                          <p:spTgt spid="1028"/>
                                        </p:tgtEl>
                                        <p:attrNameLst>
                                          <p:attrName>ppt_x</p:attrName>
                                        </p:attrNameLst>
                                      </p:cBhvr>
                                      <p:tavLst>
                                        <p:tav tm="0">
                                          <p:val>
                                            <p:strVal val="#ppt_x-#ppt_w*1.125000"/>
                                          </p:val>
                                        </p:tav>
                                        <p:tav tm="100000">
                                          <p:val>
                                            <p:strVal val="#ppt_x"/>
                                          </p:val>
                                        </p:tav>
                                      </p:tavLst>
                                    </p:anim>
                                    <p:animEffect transition="in" filter="wipe(right)">
                                      <p:cBhvr>
                                        <p:cTn id="22" dur="500"/>
                                        <p:tgtEl>
                                          <p:spTgt spid="1028"/>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029"/>
                                        </p:tgtEl>
                                        <p:attrNameLst>
                                          <p:attrName>style.visibility</p:attrName>
                                        </p:attrNameLst>
                                      </p:cBhvr>
                                      <p:to>
                                        <p:strVal val="visible"/>
                                      </p:to>
                                    </p:set>
                                    <p:anim calcmode="lin" valueType="num">
                                      <p:cBhvr additive="base">
                                        <p:cTn id="26" dur="500"/>
                                        <p:tgtEl>
                                          <p:spTgt spid="1029"/>
                                        </p:tgtEl>
                                        <p:attrNameLst>
                                          <p:attrName>ppt_x</p:attrName>
                                        </p:attrNameLst>
                                      </p:cBhvr>
                                      <p:tavLst>
                                        <p:tav tm="0">
                                          <p:val>
                                            <p:strVal val="#ppt_x+#ppt_w*1.125000"/>
                                          </p:val>
                                        </p:tav>
                                        <p:tav tm="100000">
                                          <p:val>
                                            <p:strVal val="#ppt_x"/>
                                          </p:val>
                                        </p:tav>
                                      </p:tavLst>
                                    </p:anim>
                                    <p:animEffect transition="in" filter="wipe(left)">
                                      <p:cBhvr>
                                        <p:cTn id="27" dur="500"/>
                                        <p:tgtEl>
                                          <p:spTgt spid="1029"/>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359"/>
                                        </p:tgtEl>
                                        <p:attrNameLst>
                                          <p:attrName>style.visibility</p:attrName>
                                        </p:attrNameLst>
                                      </p:cBhvr>
                                      <p:to>
                                        <p:strVal val="visible"/>
                                      </p:to>
                                    </p:set>
                                    <p:animEffect transition="in" filter="fade">
                                      <p:cBhvr>
                                        <p:cTn id="30"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9" grpId="0" animBg="1"/>
      <p:bldP spid="1007" grpId="0" animBg="1"/>
      <p:bldP spid="1009" grpId="0" animBg="1"/>
      <p:bldP spid="3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grpSp>
        <p:nvGrpSpPr>
          <p:cNvPr id="1044" name="Shape 1044"/>
          <p:cNvGrpSpPr/>
          <p:nvPr/>
        </p:nvGrpSpPr>
        <p:grpSpPr>
          <a:xfrm rot="648799">
            <a:off x="6270926" y="2343445"/>
            <a:ext cx="4744659" cy="2337948"/>
            <a:chOff x="12192001" y="4580292"/>
            <a:chExt cx="2012198" cy="2337948"/>
          </a:xfrm>
        </p:grpSpPr>
        <p:sp>
          <p:nvSpPr>
            <p:cNvPr id="1045" name="Shape 1045"/>
            <p:cNvSpPr/>
            <p:nvPr/>
          </p:nvSpPr>
          <p:spPr>
            <a:xfrm>
              <a:off x="12200743" y="4710903"/>
              <a:ext cx="1996867" cy="2207337"/>
            </a:xfrm>
            <a:prstGeom prst="rect">
              <a:avLst/>
            </a:prstGeom>
            <a:solidFill>
              <a:schemeClr val="lt1"/>
            </a:solidFill>
            <a:ln>
              <a:noFill/>
            </a:ln>
            <a:effectLst>
              <a:outerShdw blurRad="88900" sx="103000" sy="103000" algn="tl" rotWithShape="0">
                <a:srgbClr val="000000">
                  <a:alpha val="15686"/>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p:txBody>
        </p:sp>
        <p:grpSp>
          <p:nvGrpSpPr>
            <p:cNvPr id="1046" name="Shape 1046"/>
            <p:cNvGrpSpPr/>
            <p:nvPr/>
          </p:nvGrpSpPr>
          <p:grpSpPr>
            <a:xfrm>
              <a:off x="12192001" y="4580292"/>
              <a:ext cx="1996866" cy="144107"/>
              <a:chOff x="6109189" y="5761789"/>
              <a:chExt cx="2743202" cy="176193"/>
            </a:xfrm>
          </p:grpSpPr>
          <p:sp>
            <p:nvSpPr>
              <p:cNvPr id="1047" name="Shape 1047"/>
              <p:cNvSpPr/>
              <p:nvPr/>
            </p:nvSpPr>
            <p:spPr>
              <a:xfrm>
                <a:off x="6109189" y="5761789"/>
                <a:ext cx="457200" cy="176193"/>
              </a:xfrm>
              <a:prstGeom prst="rect">
                <a:avLst/>
              </a:prstGeom>
              <a:solidFill>
                <a:srgbClr val="D6FC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8" name="Shape 1048"/>
              <p:cNvSpPr/>
              <p:nvPr/>
            </p:nvSpPr>
            <p:spPr>
              <a:xfrm>
                <a:off x="6566389" y="5761789"/>
                <a:ext cx="457200" cy="176193"/>
              </a:xfrm>
              <a:prstGeom prst="rect">
                <a:avLst/>
              </a:prstGeom>
              <a:solidFill>
                <a:srgbClr val="AFF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9" name="Shape 1049"/>
              <p:cNvSpPr/>
              <p:nvPr/>
            </p:nvSpPr>
            <p:spPr>
              <a:xfrm>
                <a:off x="7023589" y="5761789"/>
                <a:ext cx="457200" cy="1761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0" name="Shape 1050"/>
              <p:cNvSpPr/>
              <p:nvPr/>
            </p:nvSpPr>
            <p:spPr>
              <a:xfrm>
                <a:off x="7480791" y="5761789"/>
                <a:ext cx="457200" cy="176193"/>
              </a:xfrm>
              <a:prstGeom prst="rect">
                <a:avLst/>
              </a:prstGeom>
              <a:solidFill>
                <a:srgbClr val="00C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1" name="Shape 1051"/>
              <p:cNvSpPr/>
              <p:nvPr/>
            </p:nvSpPr>
            <p:spPr>
              <a:xfrm>
                <a:off x="7937991" y="5761789"/>
                <a:ext cx="457200" cy="176193"/>
              </a:xfrm>
              <a:prstGeom prst="rect">
                <a:avLst/>
              </a:prstGeom>
              <a:solidFill>
                <a:srgbClr val="098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2" name="Shape 1052"/>
              <p:cNvSpPr/>
              <p:nvPr/>
            </p:nvSpPr>
            <p:spPr>
              <a:xfrm>
                <a:off x="8395191" y="5761789"/>
                <a:ext cx="457200" cy="176193"/>
              </a:xfrm>
              <a:prstGeom prst="rect">
                <a:avLst/>
              </a:prstGeom>
              <a:solidFill>
                <a:srgbClr val="006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53" name="Shape 1053"/>
            <p:cNvSpPr/>
            <p:nvPr/>
          </p:nvSpPr>
          <p:spPr>
            <a:xfrm>
              <a:off x="12255072" y="5100103"/>
              <a:ext cx="1949127" cy="605294"/>
            </a:xfrm>
            <a:prstGeom prst="rect">
              <a:avLst/>
            </a:prstGeom>
            <a:noFill/>
            <a:ln>
              <a:noFill/>
            </a:ln>
            <a:effectLst>
              <a:outerShdw blurRad="88900" sx="103000" sy="103000" algn="tl" rotWithShape="0">
                <a:srgbClr val="000000">
                  <a:alpha val="15686"/>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dirty="0">
                  <a:solidFill>
                    <a:schemeClr val="accent2">
                      <a:lumMod val="50000"/>
                    </a:schemeClr>
                  </a:solidFill>
                  <a:latin typeface="Arial"/>
                  <a:ea typeface="Arial"/>
                  <a:cs typeface="Arial"/>
                  <a:sym typeface="Arial"/>
                </a:rPr>
                <a:t>Además, obtiene </a:t>
              </a:r>
              <a:r>
                <a:rPr lang="en-US" b="1" dirty="0">
                  <a:solidFill>
                    <a:schemeClr val="accent2">
                      <a:lumMod val="50000"/>
                    </a:schemeClr>
                  </a:solidFill>
                  <a:latin typeface="Arial"/>
                  <a:ea typeface="Arial"/>
                  <a:cs typeface="Arial"/>
                  <a:sym typeface="Arial"/>
                </a:rPr>
                <a:t>el impulso que necesita </a:t>
              </a:r>
              <a:r>
                <a:rPr lang="en-US" dirty="0">
                  <a:solidFill>
                    <a:schemeClr val="accent2">
                      <a:lumMod val="50000"/>
                    </a:schemeClr>
                  </a:solidFill>
                  <a:latin typeface="Arial"/>
                  <a:ea typeface="Arial"/>
                  <a:cs typeface="Arial"/>
                  <a:sym typeface="Arial"/>
                </a:rPr>
                <a:t>para avanzar y </a:t>
              </a:r>
              <a:r>
                <a:rPr lang="en-US">
                  <a:solidFill>
                    <a:schemeClr val="accent2">
                      <a:lumMod val="50000"/>
                    </a:schemeClr>
                  </a:solidFill>
                  <a:latin typeface="Arial"/>
                  <a:ea typeface="Arial"/>
                  <a:cs typeface="Arial"/>
                  <a:sym typeface="Arial"/>
                </a:rPr>
                <a:t>mantenerse ahí</a:t>
              </a:r>
              <a:r>
                <a:rPr lang="en-US" dirty="0">
                  <a:solidFill>
                    <a:schemeClr val="accent2">
                      <a:lumMod val="50000"/>
                    </a:schemeClr>
                  </a:solidFill>
                  <a:latin typeface="Arial"/>
                  <a:ea typeface="Arial"/>
                  <a:cs typeface="Arial"/>
                  <a:sym typeface="Arial"/>
                </a:rPr>
                <a:t>.</a:t>
              </a:r>
              <a:endParaRPr dirty="0">
                <a:solidFill>
                  <a:schemeClr val="accent2">
                    <a:lumMod val="50000"/>
                  </a:schemeClr>
                </a:solidFill>
              </a:endParaRPr>
            </a:p>
          </p:txBody>
        </p:sp>
      </p:grpSp>
      <p:grpSp>
        <p:nvGrpSpPr>
          <p:cNvPr id="1054" name="Shape 1054"/>
          <p:cNvGrpSpPr/>
          <p:nvPr/>
        </p:nvGrpSpPr>
        <p:grpSpPr>
          <a:xfrm rot="-235357">
            <a:off x="1510331" y="1611249"/>
            <a:ext cx="4711540" cy="2700258"/>
            <a:chOff x="12190714" y="4580292"/>
            <a:chExt cx="1998153" cy="2700258"/>
          </a:xfrm>
        </p:grpSpPr>
        <p:sp>
          <p:nvSpPr>
            <p:cNvPr id="1055" name="Shape 1055"/>
            <p:cNvSpPr/>
            <p:nvPr/>
          </p:nvSpPr>
          <p:spPr>
            <a:xfrm>
              <a:off x="12190714" y="4609672"/>
              <a:ext cx="1996867" cy="2670878"/>
            </a:xfrm>
            <a:prstGeom prst="rect">
              <a:avLst/>
            </a:prstGeom>
            <a:solidFill>
              <a:schemeClr val="lt1"/>
            </a:solidFill>
            <a:ln>
              <a:noFill/>
            </a:ln>
            <a:effectLst>
              <a:outerShdw blurRad="88900" sx="103000" sy="103000" algn="tl" rotWithShape="0">
                <a:srgbClr val="000000">
                  <a:alpha val="15686"/>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p:txBody>
        </p:sp>
        <p:grpSp>
          <p:nvGrpSpPr>
            <p:cNvPr id="1056" name="Shape 1056"/>
            <p:cNvGrpSpPr/>
            <p:nvPr/>
          </p:nvGrpSpPr>
          <p:grpSpPr>
            <a:xfrm>
              <a:off x="12192001" y="4580292"/>
              <a:ext cx="1996866" cy="144107"/>
              <a:chOff x="6109189" y="5761789"/>
              <a:chExt cx="2743202" cy="176193"/>
            </a:xfrm>
          </p:grpSpPr>
          <p:sp>
            <p:nvSpPr>
              <p:cNvPr id="1057" name="Shape 1057"/>
              <p:cNvSpPr/>
              <p:nvPr/>
            </p:nvSpPr>
            <p:spPr>
              <a:xfrm>
                <a:off x="6109189" y="5761789"/>
                <a:ext cx="457200" cy="176193"/>
              </a:xfrm>
              <a:prstGeom prst="rect">
                <a:avLst/>
              </a:prstGeom>
              <a:solidFill>
                <a:srgbClr val="D6FC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8" name="Shape 1058"/>
              <p:cNvSpPr/>
              <p:nvPr/>
            </p:nvSpPr>
            <p:spPr>
              <a:xfrm>
                <a:off x="6566389" y="5761789"/>
                <a:ext cx="457200" cy="176193"/>
              </a:xfrm>
              <a:prstGeom prst="rect">
                <a:avLst/>
              </a:prstGeom>
              <a:solidFill>
                <a:srgbClr val="AFF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9" name="Shape 1059"/>
              <p:cNvSpPr/>
              <p:nvPr/>
            </p:nvSpPr>
            <p:spPr>
              <a:xfrm>
                <a:off x="7023589" y="5761789"/>
                <a:ext cx="457200" cy="1761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0" name="Shape 1060"/>
              <p:cNvSpPr/>
              <p:nvPr/>
            </p:nvSpPr>
            <p:spPr>
              <a:xfrm>
                <a:off x="7480791" y="5761789"/>
                <a:ext cx="457200" cy="176193"/>
              </a:xfrm>
              <a:prstGeom prst="rect">
                <a:avLst/>
              </a:prstGeom>
              <a:solidFill>
                <a:srgbClr val="00C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1" name="Shape 1061"/>
              <p:cNvSpPr/>
              <p:nvPr/>
            </p:nvSpPr>
            <p:spPr>
              <a:xfrm>
                <a:off x="7937991" y="5761789"/>
                <a:ext cx="457200" cy="176193"/>
              </a:xfrm>
              <a:prstGeom prst="rect">
                <a:avLst/>
              </a:prstGeom>
              <a:solidFill>
                <a:srgbClr val="098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2" name="Shape 1062"/>
              <p:cNvSpPr/>
              <p:nvPr/>
            </p:nvSpPr>
            <p:spPr>
              <a:xfrm>
                <a:off x="8395191" y="5761789"/>
                <a:ext cx="457200" cy="176193"/>
              </a:xfrm>
              <a:prstGeom prst="rect">
                <a:avLst/>
              </a:prstGeom>
              <a:solidFill>
                <a:srgbClr val="006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63" name="Shape 1063"/>
            <p:cNvSpPr/>
            <p:nvPr/>
          </p:nvSpPr>
          <p:spPr>
            <a:xfrm>
              <a:off x="12229315" y="5034540"/>
              <a:ext cx="1930361" cy="823302"/>
            </a:xfrm>
            <a:prstGeom prst="rect">
              <a:avLst/>
            </a:prstGeom>
            <a:noFill/>
            <a:ln>
              <a:noFill/>
            </a:ln>
            <a:effectLst>
              <a:outerShdw blurRad="88900" sx="103000" sy="103000" algn="tl" rotWithShape="0">
                <a:srgbClr val="000000">
                  <a:alpha val="15686"/>
                </a:srgbClr>
              </a:outerShdw>
            </a:effectLst>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dirty="0">
                  <a:solidFill>
                    <a:schemeClr val="accent3"/>
                  </a:solidFill>
                  <a:latin typeface="Arial"/>
                  <a:cs typeface="Arial"/>
                  <a:sym typeface="Arial"/>
                </a:rPr>
                <a:t>Al aprovechar nuestra </a:t>
              </a:r>
              <a:r>
                <a:rPr lang="en-US" b="1" dirty="0">
                  <a:solidFill>
                    <a:schemeClr val="accent3"/>
                  </a:solidFill>
                  <a:latin typeface="Arial"/>
                  <a:ea typeface="Arial"/>
                  <a:cs typeface="Arial"/>
                  <a:sym typeface="Arial"/>
                </a:rPr>
                <a:t>experiencia </a:t>
              </a:r>
              <a:r>
                <a:rPr lang="en-US" b="1">
                  <a:solidFill>
                    <a:schemeClr val="accent3"/>
                  </a:solidFill>
                  <a:latin typeface="Arial"/>
                  <a:ea typeface="Arial"/>
                  <a:cs typeface="Arial"/>
                  <a:sym typeface="Arial"/>
                </a:rPr>
                <a:t>en </a:t>
              </a:r>
              <a:br>
                <a:rPr lang="en-US" b="1">
                  <a:solidFill>
                    <a:schemeClr val="accent3"/>
                  </a:solidFill>
                  <a:latin typeface="Arial"/>
                  <a:ea typeface="Arial"/>
                  <a:cs typeface="Arial"/>
                  <a:sym typeface="Arial"/>
                </a:rPr>
              </a:br>
              <a:r>
                <a:rPr lang="en-US" b="1">
                  <a:solidFill>
                    <a:schemeClr val="accent3"/>
                  </a:solidFill>
                  <a:latin typeface="Arial"/>
                  <a:ea typeface="Arial"/>
                  <a:cs typeface="Arial"/>
                  <a:sym typeface="Arial"/>
                </a:rPr>
                <a:t>la </a:t>
              </a:r>
              <a:r>
                <a:rPr lang="en-US" b="1" dirty="0">
                  <a:solidFill>
                    <a:schemeClr val="accent3"/>
                  </a:solidFill>
                  <a:latin typeface="Arial"/>
                  <a:ea typeface="Arial"/>
                  <a:cs typeface="Arial"/>
                  <a:sym typeface="Arial"/>
                </a:rPr>
                <a:t>industria</a:t>
              </a:r>
              <a:r>
                <a:rPr lang="en-US" dirty="0">
                  <a:solidFill>
                    <a:schemeClr val="accent3"/>
                  </a:solidFill>
                  <a:latin typeface="Arial"/>
                  <a:ea typeface="Arial"/>
                  <a:cs typeface="Arial"/>
                  <a:sym typeface="Arial"/>
                </a:rPr>
                <a:t>, puede generar </a:t>
              </a:r>
              <a:r>
                <a:rPr lang="en-US">
                  <a:solidFill>
                    <a:schemeClr val="accent3"/>
                  </a:solidFill>
                  <a:latin typeface="Arial"/>
                  <a:ea typeface="Arial"/>
                  <a:cs typeface="Arial"/>
                  <a:sym typeface="Arial"/>
                </a:rPr>
                <a:t>eficiencias </a:t>
              </a:r>
              <a:br>
                <a:rPr lang="en-US">
                  <a:solidFill>
                    <a:schemeClr val="accent3"/>
                  </a:solidFill>
                  <a:latin typeface="Arial"/>
                  <a:ea typeface="Arial"/>
                  <a:cs typeface="Arial"/>
                  <a:sym typeface="Arial"/>
                </a:rPr>
              </a:br>
              <a:r>
                <a:rPr lang="en-US">
                  <a:solidFill>
                    <a:schemeClr val="accent3"/>
                  </a:solidFill>
                  <a:latin typeface="Arial"/>
                  <a:ea typeface="Arial"/>
                  <a:cs typeface="Arial"/>
                  <a:sym typeface="Arial"/>
                </a:rPr>
                <a:t>y </a:t>
              </a:r>
              <a:r>
                <a:rPr lang="en-US" dirty="0">
                  <a:solidFill>
                    <a:schemeClr val="accent3"/>
                  </a:solidFill>
                  <a:latin typeface="Arial"/>
                  <a:ea typeface="Arial"/>
                  <a:cs typeface="Arial"/>
                  <a:sym typeface="Arial"/>
                </a:rPr>
                <a:t>reducir costos en los procesos empresariales.</a:t>
              </a:r>
              <a:endParaRPr dirty="0">
                <a:solidFill>
                  <a:schemeClr val="accent3"/>
                </a:solidFill>
                <a:latin typeface="Arial"/>
                <a:ea typeface="Arial"/>
                <a:cs typeface="Arial"/>
                <a:sym typeface="Arial"/>
              </a:endParaRPr>
            </a:p>
          </p:txBody>
        </p:sp>
      </p:grpSp>
      <p:sp>
        <p:nvSpPr>
          <p:cNvPr id="1064" name="Shape 1064"/>
          <p:cNvSpPr txBox="1">
            <a:spLocks noGrp="1"/>
          </p:cNvSpPr>
          <p:nvPr>
            <p:ph type="title"/>
          </p:nvPr>
        </p:nvSpPr>
        <p:spPr>
          <a:xfrm>
            <a:off x="304800" y="136525"/>
            <a:ext cx="11887200" cy="457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050" b="0" i="0" u="none" strike="noStrike" cap="none">
                <a:solidFill>
                  <a:schemeClr val="accent2"/>
                </a:solidFill>
                <a:latin typeface="Arial"/>
                <a:ea typeface="Arial"/>
                <a:cs typeface="Arial"/>
                <a:sym typeface="Arial"/>
              </a:rPr>
              <a:t>Obtenga soluciones que pueden impulsar hacia delante su negocio</a:t>
            </a:r>
            <a:endParaRPr sz="3050" b="0" i="0" u="none" strike="noStrike" cap="none">
              <a:solidFill>
                <a:schemeClr val="accent2"/>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xmlns="" id="{E6EF3CC1-E21F-5945-BCA2-AEE06CC0F935}"/>
              </a:ext>
            </a:extLst>
          </p:cNvPr>
          <p:cNvSpPr>
            <a:spLocks noGrp="1"/>
          </p:cNvSpPr>
          <p:nvPr>
            <p:ph sz="quarter" idx="17"/>
          </p:nvPr>
        </p:nvSpPr>
        <p:spPr/>
        <p:txBody>
          <a:bodyPr/>
          <a:lstStyle/>
          <a:p>
            <a:r>
              <a:rPr lang="en-US" dirty="0">
                <a:solidFill>
                  <a:schemeClr val="dk2"/>
                </a:solidFill>
                <a:ea typeface="Arial"/>
                <a:cs typeface="Arial"/>
                <a:sym typeface="Arial"/>
              </a:rPr>
              <a:t>La impresión de calidad profesional de esta serie es solo parte de la historia de Lexmark</a:t>
            </a:r>
          </a:p>
          <a:p>
            <a:endParaRPr lang="en-US" dirty="0"/>
          </a:p>
        </p:txBody>
      </p:sp>
      <p:sp>
        <p:nvSpPr>
          <p:cNvPr id="1066" name="Shape 1066"/>
          <p:cNvSpPr txBox="1">
            <a:spLocks noGrp="1"/>
          </p:cNvSpPr>
          <p:nvPr>
            <p:ph type="sldNum" sz="quarter" idx="18"/>
          </p:nvPr>
        </p:nvSpPr>
        <p:spPr>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24</a:t>
            </a:fld>
            <a:endParaRPr sz="800">
              <a:solidFill>
                <a:schemeClr val="dk2"/>
              </a:solidFill>
              <a:latin typeface="Arial"/>
              <a:ea typeface="Arial"/>
              <a:cs typeface="Arial"/>
              <a:sym typeface="Arial"/>
            </a:endParaRPr>
          </a:p>
        </p:txBody>
      </p:sp>
      <p:sp>
        <p:nvSpPr>
          <p:cNvPr id="1122" name="Shape 1122"/>
          <p:cNvSpPr txBox="1">
            <a:spLocks noGrp="1"/>
          </p:cNvSpPr>
          <p:nvPr>
            <p:ph type="ftr" sz="quarter" idx="19"/>
          </p:nvPr>
        </p:nvSpPr>
        <p:spPr>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sp>
        <p:nvSpPr>
          <p:cNvPr id="1067" name="Shape 1067"/>
          <p:cNvSpPr/>
          <p:nvPr/>
        </p:nvSpPr>
        <p:spPr>
          <a:xfrm rot="5400000" flipH="1">
            <a:off x="6031775" y="-3172033"/>
            <a:ext cx="737616" cy="14008101"/>
          </a:xfrm>
          <a:prstGeom prst="ellipse">
            <a:avLst/>
          </a:prstGeom>
          <a:gradFill>
            <a:gsLst>
              <a:gs pos="0">
                <a:srgbClr val="0C0C0C">
                  <a:alpha val="29803"/>
                </a:srgbClr>
              </a:gs>
              <a:gs pos="74000">
                <a:srgbClr val="000000">
                  <a:alpha val="0"/>
                </a:srgbClr>
              </a:gs>
              <a:gs pos="100000">
                <a:srgbClr val="000000">
                  <a:alpha val="0"/>
                </a:srgbClr>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068" name="Shape 1068"/>
          <p:cNvSpPr/>
          <p:nvPr/>
        </p:nvSpPr>
        <p:spPr>
          <a:xfrm flipH="1">
            <a:off x="1590" y="3909566"/>
            <a:ext cx="12190410" cy="1712819"/>
          </a:xfrm>
          <a:custGeom>
            <a:avLst/>
            <a:gdLst/>
            <a:ahLst/>
            <a:cxnLst/>
            <a:rect l="0" t="0" r="0" b="0"/>
            <a:pathLst>
              <a:path w="120000" h="120000" extrusionOk="0">
                <a:moveTo>
                  <a:pt x="120000" y="0"/>
                </a:moveTo>
                <a:lnTo>
                  <a:pt x="15" y="0"/>
                </a:lnTo>
                <a:lnTo>
                  <a:pt x="15" y="3022"/>
                </a:lnTo>
                <a:lnTo>
                  <a:pt x="0" y="3022"/>
                </a:lnTo>
                <a:lnTo>
                  <a:pt x="0" y="120000"/>
                </a:lnTo>
                <a:lnTo>
                  <a:pt x="119984" y="120000"/>
                </a:lnTo>
                <a:lnTo>
                  <a:pt x="119984" y="67239"/>
                </a:lnTo>
                <a:lnTo>
                  <a:pt x="120000" y="67239"/>
                </a:lnTo>
                <a:close/>
              </a:path>
            </a:pathLst>
          </a:cu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Shape 1069"/>
          <p:cNvSpPr/>
          <p:nvPr/>
        </p:nvSpPr>
        <p:spPr>
          <a:xfrm rot="10800000">
            <a:off x="-5" y="3927249"/>
            <a:ext cx="12188825" cy="249746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0" name="Shape 1070"/>
          <p:cNvSpPr/>
          <p:nvPr/>
        </p:nvSpPr>
        <p:spPr>
          <a:xfrm flipH="1">
            <a:off x="-1589" y="3884112"/>
            <a:ext cx="12188825" cy="959741"/>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1" name="Shape 1071"/>
          <p:cNvSpPr txBox="1"/>
          <p:nvPr/>
        </p:nvSpPr>
        <p:spPr>
          <a:xfrm>
            <a:off x="6986588" y="5032159"/>
            <a:ext cx="860482"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A6A6A6"/>
                </a:solidFill>
                <a:latin typeface="Arial"/>
                <a:ea typeface="Arial"/>
                <a:cs typeface="Arial"/>
                <a:sym typeface="Arial"/>
              </a:rPr>
              <a:t>Seguros</a:t>
            </a:r>
            <a:endParaRPr/>
          </a:p>
        </p:txBody>
      </p:sp>
      <p:grpSp>
        <p:nvGrpSpPr>
          <p:cNvPr id="1072" name="Shape 1072"/>
          <p:cNvGrpSpPr/>
          <p:nvPr/>
        </p:nvGrpSpPr>
        <p:grpSpPr>
          <a:xfrm>
            <a:off x="7005349" y="4179089"/>
            <a:ext cx="822960" cy="822960"/>
            <a:chOff x="-4618646" y="303820"/>
            <a:chExt cx="822960" cy="822960"/>
          </a:xfrm>
        </p:grpSpPr>
        <p:sp>
          <p:nvSpPr>
            <p:cNvPr id="1073" name="Shape 1073"/>
            <p:cNvSpPr/>
            <p:nvPr/>
          </p:nvSpPr>
          <p:spPr>
            <a:xfrm>
              <a:off x="-4618646" y="303820"/>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74" name="Shape 1074" descr="industry_insurnce.png"/>
            <p:cNvPicPr preferRelativeResize="0"/>
            <p:nvPr/>
          </p:nvPicPr>
          <p:blipFill rotWithShape="1">
            <a:blip r:embed="rId3">
              <a:alphaModFix/>
            </a:blip>
            <a:srcRect/>
            <a:stretch/>
          </p:blipFill>
          <p:spPr>
            <a:xfrm>
              <a:off x="-4452469" y="409520"/>
              <a:ext cx="446342" cy="502920"/>
            </a:xfrm>
            <a:prstGeom prst="rect">
              <a:avLst/>
            </a:prstGeom>
            <a:noFill/>
            <a:ln>
              <a:noFill/>
            </a:ln>
          </p:spPr>
        </p:pic>
      </p:grpSp>
      <p:sp>
        <p:nvSpPr>
          <p:cNvPr id="1075" name="Shape 1075"/>
          <p:cNvSpPr txBox="1"/>
          <p:nvPr/>
        </p:nvSpPr>
        <p:spPr>
          <a:xfrm>
            <a:off x="5625208" y="5031984"/>
            <a:ext cx="737702"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A6A6A6"/>
                </a:solidFill>
                <a:latin typeface="Arial"/>
                <a:ea typeface="Arial"/>
                <a:cs typeface="Arial"/>
                <a:sym typeface="Arial"/>
              </a:rPr>
              <a:t>Banca</a:t>
            </a:r>
            <a:endParaRPr/>
          </a:p>
        </p:txBody>
      </p:sp>
      <p:grpSp>
        <p:nvGrpSpPr>
          <p:cNvPr id="1076" name="Shape 1076"/>
          <p:cNvGrpSpPr/>
          <p:nvPr/>
        </p:nvGrpSpPr>
        <p:grpSpPr>
          <a:xfrm>
            <a:off x="5577623" y="4179089"/>
            <a:ext cx="822960" cy="822960"/>
            <a:chOff x="9706634" y="303995"/>
            <a:chExt cx="822960" cy="822960"/>
          </a:xfrm>
        </p:grpSpPr>
        <p:sp>
          <p:nvSpPr>
            <p:cNvPr id="1077" name="Shape 1077"/>
            <p:cNvSpPr/>
            <p:nvPr/>
          </p:nvSpPr>
          <p:spPr>
            <a:xfrm>
              <a:off x="9706634" y="303995"/>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78" name="Shape 1078"/>
            <p:cNvPicPr preferRelativeResize="0"/>
            <p:nvPr/>
          </p:nvPicPr>
          <p:blipFill rotWithShape="1">
            <a:blip r:embed="rId4">
              <a:alphaModFix/>
            </a:blip>
            <a:srcRect/>
            <a:stretch/>
          </p:blipFill>
          <p:spPr>
            <a:xfrm>
              <a:off x="9849524" y="483832"/>
              <a:ext cx="531078" cy="529600"/>
            </a:xfrm>
            <a:prstGeom prst="ellipse">
              <a:avLst/>
            </a:prstGeom>
            <a:noFill/>
            <a:ln>
              <a:noFill/>
            </a:ln>
          </p:spPr>
        </p:pic>
      </p:grpSp>
      <p:sp>
        <p:nvSpPr>
          <p:cNvPr id="1079" name="Shape 1079"/>
          <p:cNvSpPr txBox="1"/>
          <p:nvPr/>
        </p:nvSpPr>
        <p:spPr>
          <a:xfrm>
            <a:off x="8353573" y="5037396"/>
            <a:ext cx="1031427"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A6A6A6"/>
                </a:solidFill>
                <a:latin typeface="Arial"/>
                <a:ea typeface="Arial"/>
                <a:cs typeface="Arial"/>
                <a:sym typeface="Arial"/>
              </a:rPr>
              <a:t>Gobierno</a:t>
            </a:r>
            <a:endParaRPr/>
          </a:p>
        </p:txBody>
      </p:sp>
      <p:grpSp>
        <p:nvGrpSpPr>
          <p:cNvPr id="1080" name="Shape 1080"/>
          <p:cNvGrpSpPr/>
          <p:nvPr/>
        </p:nvGrpSpPr>
        <p:grpSpPr>
          <a:xfrm>
            <a:off x="8446964" y="4179089"/>
            <a:ext cx="822960" cy="815430"/>
            <a:chOff x="-2418612" y="1314583"/>
            <a:chExt cx="822960" cy="815430"/>
          </a:xfrm>
        </p:grpSpPr>
        <p:sp>
          <p:nvSpPr>
            <p:cNvPr id="1081" name="Shape 1081"/>
            <p:cNvSpPr/>
            <p:nvPr/>
          </p:nvSpPr>
          <p:spPr>
            <a:xfrm>
              <a:off x="-2418612" y="1314583"/>
              <a:ext cx="822960" cy="81543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82" name="Shape 1082" descr="industry_government.png"/>
            <p:cNvPicPr preferRelativeResize="0"/>
            <p:nvPr/>
          </p:nvPicPr>
          <p:blipFill rotWithShape="1">
            <a:blip r:embed="rId5">
              <a:alphaModFix/>
            </a:blip>
            <a:srcRect/>
            <a:stretch/>
          </p:blipFill>
          <p:spPr>
            <a:xfrm>
              <a:off x="-2212074" y="1480863"/>
              <a:ext cx="398907" cy="457200"/>
            </a:xfrm>
            <a:prstGeom prst="rect">
              <a:avLst/>
            </a:prstGeom>
            <a:noFill/>
            <a:ln>
              <a:noFill/>
            </a:ln>
          </p:spPr>
        </p:pic>
      </p:grpSp>
      <p:sp>
        <p:nvSpPr>
          <p:cNvPr id="1083" name="Shape 1083"/>
          <p:cNvSpPr txBox="1"/>
          <p:nvPr/>
        </p:nvSpPr>
        <p:spPr>
          <a:xfrm>
            <a:off x="9844377" y="5038739"/>
            <a:ext cx="942683"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A6A6A6"/>
                </a:solidFill>
                <a:latin typeface="Arial"/>
                <a:ea typeface="Arial"/>
                <a:cs typeface="Arial"/>
                <a:sym typeface="Arial"/>
              </a:rPr>
              <a:t>Educación</a:t>
            </a:r>
            <a:endParaRPr/>
          </a:p>
        </p:txBody>
      </p:sp>
      <p:grpSp>
        <p:nvGrpSpPr>
          <p:cNvPr id="1084" name="Shape 1084"/>
          <p:cNvGrpSpPr/>
          <p:nvPr/>
        </p:nvGrpSpPr>
        <p:grpSpPr>
          <a:xfrm>
            <a:off x="9883578" y="4179089"/>
            <a:ext cx="822960" cy="822960"/>
            <a:chOff x="-2419431" y="3375720"/>
            <a:chExt cx="822960" cy="822960"/>
          </a:xfrm>
        </p:grpSpPr>
        <p:sp>
          <p:nvSpPr>
            <p:cNvPr id="1085" name="Shape 1085"/>
            <p:cNvSpPr/>
            <p:nvPr/>
          </p:nvSpPr>
          <p:spPr>
            <a:xfrm>
              <a:off x="-2419431" y="3375720"/>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86" name="Shape 1086" descr="indsutry_education.png"/>
            <p:cNvPicPr preferRelativeResize="0"/>
            <p:nvPr/>
          </p:nvPicPr>
          <p:blipFill rotWithShape="1">
            <a:blip r:embed="rId6">
              <a:alphaModFix/>
            </a:blip>
            <a:srcRect/>
            <a:stretch/>
          </p:blipFill>
          <p:spPr>
            <a:xfrm>
              <a:off x="-2251128" y="3681959"/>
              <a:ext cx="502920" cy="277473"/>
            </a:xfrm>
            <a:prstGeom prst="rect">
              <a:avLst/>
            </a:prstGeom>
            <a:noFill/>
            <a:ln>
              <a:noFill/>
            </a:ln>
          </p:spPr>
        </p:pic>
      </p:grpSp>
      <p:sp>
        <p:nvSpPr>
          <p:cNvPr id="1087" name="Shape 1087"/>
          <p:cNvSpPr txBox="1"/>
          <p:nvPr/>
        </p:nvSpPr>
        <p:spPr>
          <a:xfrm>
            <a:off x="4079737" y="5025215"/>
            <a:ext cx="928860" cy="276999"/>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1200">
                <a:solidFill>
                  <a:srgbClr val="A5A5A5"/>
                </a:solidFill>
                <a:latin typeface="Arial"/>
                <a:ea typeface="Arial"/>
                <a:cs typeface="Arial"/>
                <a:sym typeface="Arial"/>
              </a:rPr>
              <a:t>Salud</a:t>
            </a:r>
            <a:endParaRPr/>
          </a:p>
        </p:txBody>
      </p:sp>
      <p:grpSp>
        <p:nvGrpSpPr>
          <p:cNvPr id="1088" name="Shape 1088"/>
          <p:cNvGrpSpPr/>
          <p:nvPr/>
        </p:nvGrpSpPr>
        <p:grpSpPr>
          <a:xfrm>
            <a:off x="4125360" y="4179089"/>
            <a:ext cx="822960" cy="822960"/>
            <a:chOff x="-1474968" y="1316604"/>
            <a:chExt cx="822960" cy="822960"/>
          </a:xfrm>
        </p:grpSpPr>
        <p:sp>
          <p:nvSpPr>
            <p:cNvPr id="1089" name="Shape 1089"/>
            <p:cNvSpPr/>
            <p:nvPr/>
          </p:nvSpPr>
          <p:spPr>
            <a:xfrm>
              <a:off x="-1474968" y="1316604"/>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90" name="Shape 1090" descr="industry_healthcare.png"/>
            <p:cNvPicPr preferRelativeResize="0"/>
            <p:nvPr/>
          </p:nvPicPr>
          <p:blipFill rotWithShape="1">
            <a:blip r:embed="rId7">
              <a:alphaModFix/>
            </a:blip>
            <a:srcRect/>
            <a:stretch/>
          </p:blipFill>
          <p:spPr>
            <a:xfrm>
              <a:off x="-1326239" y="1480005"/>
              <a:ext cx="540764" cy="553212"/>
            </a:xfrm>
            <a:prstGeom prst="rect">
              <a:avLst/>
            </a:prstGeom>
            <a:noFill/>
            <a:ln>
              <a:noFill/>
            </a:ln>
          </p:spPr>
        </p:pic>
      </p:grpSp>
      <p:sp>
        <p:nvSpPr>
          <p:cNvPr id="1091" name="Shape 1091"/>
          <p:cNvSpPr txBox="1"/>
          <p:nvPr/>
        </p:nvSpPr>
        <p:spPr>
          <a:xfrm>
            <a:off x="1038226" y="5034335"/>
            <a:ext cx="1220498" cy="276999"/>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1200">
                <a:solidFill>
                  <a:srgbClr val="A6A6A6"/>
                </a:solidFill>
                <a:latin typeface="Arial"/>
                <a:ea typeface="Arial"/>
                <a:cs typeface="Arial"/>
                <a:sym typeface="Arial"/>
              </a:rPr>
              <a:t>Industria Manufacturera</a:t>
            </a:r>
            <a:endParaRPr/>
          </a:p>
        </p:txBody>
      </p:sp>
      <p:grpSp>
        <p:nvGrpSpPr>
          <p:cNvPr id="1092" name="Shape 1092"/>
          <p:cNvGrpSpPr/>
          <p:nvPr/>
        </p:nvGrpSpPr>
        <p:grpSpPr>
          <a:xfrm>
            <a:off x="1309604" y="4179089"/>
            <a:ext cx="822960" cy="822960"/>
            <a:chOff x="-8306586" y="2374284"/>
            <a:chExt cx="822960" cy="822960"/>
          </a:xfrm>
        </p:grpSpPr>
        <p:sp>
          <p:nvSpPr>
            <p:cNvPr id="1093" name="Shape 1093"/>
            <p:cNvSpPr/>
            <p:nvPr/>
          </p:nvSpPr>
          <p:spPr>
            <a:xfrm>
              <a:off x="-8306586" y="2374284"/>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94" name="Shape 1094" descr="indsutry_manufacturing.png"/>
            <p:cNvPicPr preferRelativeResize="0"/>
            <p:nvPr/>
          </p:nvPicPr>
          <p:blipFill rotWithShape="1">
            <a:blip r:embed="rId8">
              <a:alphaModFix/>
            </a:blip>
            <a:srcRect/>
            <a:stretch/>
          </p:blipFill>
          <p:spPr>
            <a:xfrm>
              <a:off x="-8170161" y="2528602"/>
              <a:ext cx="457200" cy="444964"/>
            </a:xfrm>
            <a:prstGeom prst="rect">
              <a:avLst/>
            </a:prstGeom>
            <a:noFill/>
            <a:ln>
              <a:noFill/>
            </a:ln>
          </p:spPr>
        </p:pic>
      </p:grpSp>
      <p:sp>
        <p:nvSpPr>
          <p:cNvPr id="1095" name="Shape 1095"/>
          <p:cNvSpPr txBox="1"/>
          <p:nvPr/>
        </p:nvSpPr>
        <p:spPr>
          <a:xfrm>
            <a:off x="2764418" y="5037396"/>
            <a:ext cx="874132" cy="276999"/>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1200">
                <a:solidFill>
                  <a:srgbClr val="A6A6A6"/>
                </a:solidFill>
                <a:latin typeface="Arial"/>
                <a:ea typeface="Arial"/>
                <a:cs typeface="Arial"/>
                <a:sym typeface="Arial"/>
              </a:rPr>
              <a:t>Comercio Minorista</a:t>
            </a:r>
            <a:endParaRPr/>
          </a:p>
        </p:txBody>
      </p:sp>
      <p:grpSp>
        <p:nvGrpSpPr>
          <p:cNvPr id="1096" name="Shape 1096"/>
          <p:cNvGrpSpPr/>
          <p:nvPr/>
        </p:nvGrpSpPr>
        <p:grpSpPr>
          <a:xfrm>
            <a:off x="2699831" y="4179089"/>
            <a:ext cx="822960" cy="822960"/>
            <a:chOff x="-9451801" y="2361063"/>
            <a:chExt cx="822960" cy="822960"/>
          </a:xfrm>
        </p:grpSpPr>
        <p:sp>
          <p:nvSpPr>
            <p:cNvPr id="1097" name="Shape 1097"/>
            <p:cNvSpPr/>
            <p:nvPr/>
          </p:nvSpPr>
          <p:spPr>
            <a:xfrm>
              <a:off x="-9451801" y="2361063"/>
              <a:ext cx="822960" cy="82296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98" name="Shape 1098" descr="industry_retail.png"/>
            <p:cNvPicPr preferRelativeResize="0"/>
            <p:nvPr/>
          </p:nvPicPr>
          <p:blipFill rotWithShape="1">
            <a:blip r:embed="rId9">
              <a:alphaModFix/>
            </a:blip>
            <a:srcRect/>
            <a:stretch/>
          </p:blipFill>
          <p:spPr>
            <a:xfrm>
              <a:off x="-9284229" y="2538166"/>
              <a:ext cx="502920" cy="502920"/>
            </a:xfrm>
            <a:prstGeom prst="rect">
              <a:avLst/>
            </a:prstGeom>
            <a:noFill/>
            <a:ln>
              <a:noFill/>
            </a:ln>
          </p:spPr>
        </p:pic>
      </p:grpSp>
      <p:grpSp>
        <p:nvGrpSpPr>
          <p:cNvPr id="1099" name="Shape 1099"/>
          <p:cNvGrpSpPr/>
          <p:nvPr/>
        </p:nvGrpSpPr>
        <p:grpSpPr>
          <a:xfrm>
            <a:off x="1311919" y="4181404"/>
            <a:ext cx="9396934" cy="822960"/>
            <a:chOff x="834657" y="3204818"/>
            <a:chExt cx="9396934" cy="822960"/>
          </a:xfrm>
        </p:grpSpPr>
        <p:grpSp>
          <p:nvGrpSpPr>
            <p:cNvPr id="1100" name="Shape 1100"/>
            <p:cNvGrpSpPr/>
            <p:nvPr/>
          </p:nvGrpSpPr>
          <p:grpSpPr>
            <a:xfrm>
              <a:off x="6530402" y="3204818"/>
              <a:ext cx="822960" cy="822960"/>
              <a:chOff x="-4618646" y="303820"/>
              <a:chExt cx="822960" cy="822960"/>
            </a:xfrm>
          </p:grpSpPr>
          <p:sp>
            <p:nvSpPr>
              <p:cNvPr id="1101" name="Shape 1101"/>
              <p:cNvSpPr/>
              <p:nvPr/>
            </p:nvSpPr>
            <p:spPr>
              <a:xfrm>
                <a:off x="-4618646" y="303820"/>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02" name="Shape 1102" descr="industry_insurnce.png"/>
              <p:cNvPicPr preferRelativeResize="0"/>
              <p:nvPr/>
            </p:nvPicPr>
            <p:blipFill rotWithShape="1">
              <a:blip r:embed="rId3">
                <a:alphaModFix/>
              </a:blip>
              <a:srcRect/>
              <a:stretch/>
            </p:blipFill>
            <p:spPr>
              <a:xfrm>
                <a:off x="-4452469" y="409520"/>
                <a:ext cx="446342" cy="502920"/>
              </a:xfrm>
              <a:prstGeom prst="rect">
                <a:avLst/>
              </a:prstGeom>
              <a:noFill/>
              <a:ln>
                <a:noFill/>
              </a:ln>
            </p:spPr>
          </p:pic>
        </p:grpSp>
        <p:grpSp>
          <p:nvGrpSpPr>
            <p:cNvPr id="1103" name="Shape 1103"/>
            <p:cNvGrpSpPr/>
            <p:nvPr/>
          </p:nvGrpSpPr>
          <p:grpSpPr>
            <a:xfrm>
              <a:off x="5102677" y="3204818"/>
              <a:ext cx="822960" cy="822960"/>
              <a:chOff x="9706634" y="303995"/>
              <a:chExt cx="822960" cy="822960"/>
            </a:xfrm>
          </p:grpSpPr>
          <p:sp>
            <p:nvSpPr>
              <p:cNvPr id="1104" name="Shape 1104"/>
              <p:cNvSpPr/>
              <p:nvPr/>
            </p:nvSpPr>
            <p:spPr>
              <a:xfrm>
                <a:off x="9706634" y="303995"/>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05" name="Shape 1105"/>
              <p:cNvPicPr preferRelativeResize="0"/>
              <p:nvPr/>
            </p:nvPicPr>
            <p:blipFill rotWithShape="1">
              <a:blip r:embed="rId4">
                <a:alphaModFix/>
              </a:blip>
              <a:srcRect/>
              <a:stretch/>
            </p:blipFill>
            <p:spPr>
              <a:xfrm>
                <a:off x="9849524" y="483832"/>
                <a:ext cx="531078" cy="529600"/>
              </a:xfrm>
              <a:prstGeom prst="ellipse">
                <a:avLst/>
              </a:prstGeom>
              <a:noFill/>
              <a:ln>
                <a:noFill/>
              </a:ln>
            </p:spPr>
          </p:pic>
        </p:grpSp>
        <p:grpSp>
          <p:nvGrpSpPr>
            <p:cNvPr id="1106" name="Shape 1106"/>
            <p:cNvGrpSpPr/>
            <p:nvPr/>
          </p:nvGrpSpPr>
          <p:grpSpPr>
            <a:xfrm>
              <a:off x="7972017" y="3204818"/>
              <a:ext cx="822960" cy="815430"/>
              <a:chOff x="-2418612" y="1314583"/>
              <a:chExt cx="822960" cy="815430"/>
            </a:xfrm>
          </p:grpSpPr>
          <p:sp>
            <p:nvSpPr>
              <p:cNvPr id="1107" name="Shape 1107"/>
              <p:cNvSpPr/>
              <p:nvPr/>
            </p:nvSpPr>
            <p:spPr>
              <a:xfrm>
                <a:off x="-2418612" y="1314583"/>
                <a:ext cx="822960" cy="81543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08" name="Shape 1108" descr="industry_government.png"/>
              <p:cNvPicPr preferRelativeResize="0"/>
              <p:nvPr/>
            </p:nvPicPr>
            <p:blipFill rotWithShape="1">
              <a:blip r:embed="rId5">
                <a:alphaModFix/>
              </a:blip>
              <a:srcRect/>
              <a:stretch/>
            </p:blipFill>
            <p:spPr>
              <a:xfrm>
                <a:off x="-2212074" y="1480863"/>
                <a:ext cx="398907" cy="457200"/>
              </a:xfrm>
              <a:prstGeom prst="rect">
                <a:avLst/>
              </a:prstGeom>
              <a:noFill/>
              <a:ln>
                <a:noFill/>
              </a:ln>
            </p:spPr>
          </p:pic>
        </p:grpSp>
        <p:grpSp>
          <p:nvGrpSpPr>
            <p:cNvPr id="1109" name="Shape 1109"/>
            <p:cNvGrpSpPr/>
            <p:nvPr/>
          </p:nvGrpSpPr>
          <p:grpSpPr>
            <a:xfrm>
              <a:off x="9408631" y="3204818"/>
              <a:ext cx="822960" cy="822960"/>
              <a:chOff x="-2419431" y="3375720"/>
              <a:chExt cx="822960" cy="822960"/>
            </a:xfrm>
          </p:grpSpPr>
          <p:sp>
            <p:nvSpPr>
              <p:cNvPr id="1110" name="Shape 1110"/>
              <p:cNvSpPr/>
              <p:nvPr/>
            </p:nvSpPr>
            <p:spPr>
              <a:xfrm>
                <a:off x="-2419431" y="3375720"/>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11" name="Shape 1111" descr="indsutry_education.png"/>
              <p:cNvPicPr preferRelativeResize="0"/>
              <p:nvPr/>
            </p:nvPicPr>
            <p:blipFill rotWithShape="1">
              <a:blip r:embed="rId6">
                <a:alphaModFix/>
              </a:blip>
              <a:srcRect/>
              <a:stretch/>
            </p:blipFill>
            <p:spPr>
              <a:xfrm>
                <a:off x="-2251128" y="3681959"/>
                <a:ext cx="502920" cy="277473"/>
              </a:xfrm>
              <a:prstGeom prst="rect">
                <a:avLst/>
              </a:prstGeom>
              <a:noFill/>
              <a:ln>
                <a:noFill/>
              </a:ln>
            </p:spPr>
          </p:pic>
        </p:grpSp>
        <p:grpSp>
          <p:nvGrpSpPr>
            <p:cNvPr id="1112" name="Shape 1112"/>
            <p:cNvGrpSpPr/>
            <p:nvPr/>
          </p:nvGrpSpPr>
          <p:grpSpPr>
            <a:xfrm>
              <a:off x="3650413" y="3204818"/>
              <a:ext cx="822960" cy="822960"/>
              <a:chOff x="-1474968" y="1316604"/>
              <a:chExt cx="822960" cy="822960"/>
            </a:xfrm>
          </p:grpSpPr>
          <p:sp>
            <p:nvSpPr>
              <p:cNvPr id="1113" name="Shape 1113"/>
              <p:cNvSpPr/>
              <p:nvPr/>
            </p:nvSpPr>
            <p:spPr>
              <a:xfrm>
                <a:off x="-1474968" y="1316604"/>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14" name="Shape 1114" descr="industry_healthcare.png"/>
              <p:cNvPicPr preferRelativeResize="0"/>
              <p:nvPr/>
            </p:nvPicPr>
            <p:blipFill rotWithShape="1">
              <a:blip r:embed="rId7">
                <a:alphaModFix/>
              </a:blip>
              <a:srcRect/>
              <a:stretch/>
            </p:blipFill>
            <p:spPr>
              <a:xfrm>
                <a:off x="-1326239" y="1480005"/>
                <a:ext cx="540764" cy="553212"/>
              </a:xfrm>
              <a:prstGeom prst="rect">
                <a:avLst/>
              </a:prstGeom>
              <a:noFill/>
              <a:ln>
                <a:noFill/>
              </a:ln>
            </p:spPr>
          </p:pic>
        </p:grpSp>
        <p:grpSp>
          <p:nvGrpSpPr>
            <p:cNvPr id="1115" name="Shape 1115"/>
            <p:cNvGrpSpPr/>
            <p:nvPr/>
          </p:nvGrpSpPr>
          <p:grpSpPr>
            <a:xfrm>
              <a:off x="834657" y="3204818"/>
              <a:ext cx="822960" cy="822960"/>
              <a:chOff x="-8306586" y="2374284"/>
              <a:chExt cx="822960" cy="822960"/>
            </a:xfrm>
          </p:grpSpPr>
          <p:sp>
            <p:nvSpPr>
              <p:cNvPr id="1116" name="Shape 1116"/>
              <p:cNvSpPr/>
              <p:nvPr/>
            </p:nvSpPr>
            <p:spPr>
              <a:xfrm>
                <a:off x="-8306586" y="2374284"/>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17" name="Shape 1117" descr="indsutry_manufacturing.png"/>
              <p:cNvPicPr preferRelativeResize="0"/>
              <p:nvPr/>
            </p:nvPicPr>
            <p:blipFill rotWithShape="1">
              <a:blip r:embed="rId8">
                <a:alphaModFix/>
              </a:blip>
              <a:srcRect/>
              <a:stretch/>
            </p:blipFill>
            <p:spPr>
              <a:xfrm>
                <a:off x="-8170161" y="2528602"/>
                <a:ext cx="457200" cy="444964"/>
              </a:xfrm>
              <a:prstGeom prst="rect">
                <a:avLst/>
              </a:prstGeom>
              <a:noFill/>
              <a:ln>
                <a:noFill/>
              </a:ln>
            </p:spPr>
          </p:pic>
        </p:grpSp>
        <p:grpSp>
          <p:nvGrpSpPr>
            <p:cNvPr id="1118" name="Shape 1118"/>
            <p:cNvGrpSpPr/>
            <p:nvPr/>
          </p:nvGrpSpPr>
          <p:grpSpPr>
            <a:xfrm>
              <a:off x="2224884" y="3204818"/>
              <a:ext cx="822960" cy="822960"/>
              <a:chOff x="-9451801" y="2361063"/>
              <a:chExt cx="822960" cy="822960"/>
            </a:xfrm>
          </p:grpSpPr>
          <p:sp>
            <p:nvSpPr>
              <p:cNvPr id="1119" name="Shape 1119"/>
              <p:cNvSpPr/>
              <p:nvPr/>
            </p:nvSpPr>
            <p:spPr>
              <a:xfrm>
                <a:off x="-9451801" y="2361063"/>
                <a:ext cx="822960" cy="822960"/>
              </a:xfrm>
              <a:prstGeom prst="ellipse">
                <a:avLst/>
              </a:prstGeom>
              <a:solidFill>
                <a:srgbClr val="BFBFBF"/>
              </a:solidFill>
              <a:ln w="9525" cap="flat" cmpd="sng">
                <a:solidFill>
                  <a:srgbClr val="BFBFB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20" name="Shape 1120" descr="industry_retail.png"/>
              <p:cNvPicPr preferRelativeResize="0"/>
              <p:nvPr/>
            </p:nvPicPr>
            <p:blipFill rotWithShape="1">
              <a:blip r:embed="rId9">
                <a:alphaModFix/>
              </a:blip>
              <a:srcRect/>
              <a:stretch/>
            </p:blipFill>
            <p:spPr>
              <a:xfrm>
                <a:off x="-9284229" y="2538166"/>
                <a:ext cx="502920" cy="502920"/>
              </a:xfrm>
              <a:prstGeom prst="rect">
                <a:avLst/>
              </a:prstGeom>
              <a:noFill/>
              <a:ln>
                <a:noFill/>
              </a:ln>
            </p:spPr>
          </p:pic>
        </p:grpSp>
      </p:grpSp>
      <p:sp>
        <p:nvSpPr>
          <p:cNvPr id="1121" name="Shape 1121"/>
          <p:cNvSpPr txBox="1"/>
          <p:nvPr/>
        </p:nvSpPr>
        <p:spPr>
          <a:xfrm>
            <a:off x="10668000" y="6565900"/>
            <a:ext cx="1219200" cy="136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09715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92"/>
                                        </p:tgtEl>
                                        <p:attrNameLst>
                                          <p:attrName>style.visibility</p:attrName>
                                        </p:attrNameLst>
                                      </p:cBhvr>
                                      <p:to>
                                        <p:strVal val="visible"/>
                                      </p:to>
                                    </p:set>
                                    <p:anim calcmode="lin" valueType="num">
                                      <p:cBhvr additive="base">
                                        <p:cTn id="7" dur="300"/>
                                        <p:tgtEl>
                                          <p:spTgt spid="1092"/>
                                        </p:tgtEl>
                                        <p:attrNameLst>
                                          <p:attrName>ppt_w</p:attrName>
                                        </p:attrNameLst>
                                      </p:cBhvr>
                                      <p:tavLst>
                                        <p:tav tm="0">
                                          <p:val>
                                            <p:strVal val="0"/>
                                          </p:val>
                                        </p:tav>
                                        <p:tav tm="100000">
                                          <p:val>
                                            <p:strVal val="#ppt_w"/>
                                          </p:val>
                                        </p:tav>
                                      </p:tavLst>
                                    </p:anim>
                                    <p:anim calcmode="lin" valueType="num">
                                      <p:cBhvr additive="base">
                                        <p:cTn id="8" dur="300"/>
                                        <p:tgtEl>
                                          <p:spTgt spid="1092"/>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091"/>
                                        </p:tgtEl>
                                        <p:attrNameLst>
                                          <p:attrName>style.visibility</p:attrName>
                                        </p:attrNameLst>
                                      </p:cBhvr>
                                      <p:to>
                                        <p:strVal val="visible"/>
                                      </p:to>
                                    </p:set>
                                    <p:animEffect transition="in" filter="fade">
                                      <p:cBhvr>
                                        <p:cTn id="11" dur="300"/>
                                        <p:tgtEl>
                                          <p:spTgt spid="1091"/>
                                        </p:tgtEl>
                                      </p:cBhvr>
                                    </p:animEffect>
                                  </p:childTnLst>
                                </p:cTn>
                              </p:par>
                            </p:childTnLst>
                          </p:cTn>
                        </p:par>
                        <p:par>
                          <p:cTn id="12" fill="hold">
                            <p:stCondLst>
                              <p:cond delay="300"/>
                            </p:stCondLst>
                            <p:childTnLst>
                              <p:par>
                                <p:cTn id="13" presetID="23" presetClass="entr" presetSubtype="16" fill="hold" nodeType="afterEffect">
                                  <p:stCondLst>
                                    <p:cond delay="0"/>
                                  </p:stCondLst>
                                  <p:childTnLst>
                                    <p:set>
                                      <p:cBhvr>
                                        <p:cTn id="14" dur="1" fill="hold">
                                          <p:stCondLst>
                                            <p:cond delay="0"/>
                                          </p:stCondLst>
                                        </p:cTn>
                                        <p:tgtEl>
                                          <p:spTgt spid="1096"/>
                                        </p:tgtEl>
                                        <p:attrNameLst>
                                          <p:attrName>style.visibility</p:attrName>
                                        </p:attrNameLst>
                                      </p:cBhvr>
                                      <p:to>
                                        <p:strVal val="visible"/>
                                      </p:to>
                                    </p:set>
                                    <p:anim calcmode="lin" valueType="num">
                                      <p:cBhvr additive="base">
                                        <p:cTn id="15" dur="300"/>
                                        <p:tgtEl>
                                          <p:spTgt spid="1096"/>
                                        </p:tgtEl>
                                        <p:attrNameLst>
                                          <p:attrName>ppt_w</p:attrName>
                                        </p:attrNameLst>
                                      </p:cBhvr>
                                      <p:tavLst>
                                        <p:tav tm="0">
                                          <p:val>
                                            <p:strVal val="0"/>
                                          </p:val>
                                        </p:tav>
                                        <p:tav tm="100000">
                                          <p:val>
                                            <p:strVal val="#ppt_w"/>
                                          </p:val>
                                        </p:tav>
                                      </p:tavLst>
                                    </p:anim>
                                    <p:anim calcmode="lin" valueType="num">
                                      <p:cBhvr additive="base">
                                        <p:cTn id="16" dur="300"/>
                                        <p:tgtEl>
                                          <p:spTgt spid="109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1095"/>
                                        </p:tgtEl>
                                        <p:attrNameLst>
                                          <p:attrName>style.visibility</p:attrName>
                                        </p:attrNameLst>
                                      </p:cBhvr>
                                      <p:to>
                                        <p:strVal val="visible"/>
                                      </p:to>
                                    </p:set>
                                    <p:animEffect transition="in" filter="fade">
                                      <p:cBhvr>
                                        <p:cTn id="19" dur="300"/>
                                        <p:tgtEl>
                                          <p:spTgt spid="1095"/>
                                        </p:tgtEl>
                                      </p:cBhvr>
                                    </p:animEffect>
                                  </p:childTnLst>
                                </p:cTn>
                              </p:par>
                            </p:childTnLst>
                          </p:cTn>
                        </p:par>
                        <p:par>
                          <p:cTn id="20" fill="hold">
                            <p:stCondLst>
                              <p:cond delay="600"/>
                            </p:stCondLst>
                            <p:childTnLst>
                              <p:par>
                                <p:cTn id="21" presetID="23" presetClass="entr" presetSubtype="16" fill="hold" nodeType="afterEffect">
                                  <p:stCondLst>
                                    <p:cond delay="0"/>
                                  </p:stCondLst>
                                  <p:childTnLst>
                                    <p:set>
                                      <p:cBhvr>
                                        <p:cTn id="22" dur="1" fill="hold">
                                          <p:stCondLst>
                                            <p:cond delay="0"/>
                                          </p:stCondLst>
                                        </p:cTn>
                                        <p:tgtEl>
                                          <p:spTgt spid="1088"/>
                                        </p:tgtEl>
                                        <p:attrNameLst>
                                          <p:attrName>style.visibility</p:attrName>
                                        </p:attrNameLst>
                                      </p:cBhvr>
                                      <p:to>
                                        <p:strVal val="visible"/>
                                      </p:to>
                                    </p:set>
                                    <p:anim calcmode="lin" valueType="num">
                                      <p:cBhvr additive="base">
                                        <p:cTn id="23" dur="300"/>
                                        <p:tgtEl>
                                          <p:spTgt spid="1088"/>
                                        </p:tgtEl>
                                        <p:attrNameLst>
                                          <p:attrName>ppt_w</p:attrName>
                                        </p:attrNameLst>
                                      </p:cBhvr>
                                      <p:tavLst>
                                        <p:tav tm="0">
                                          <p:val>
                                            <p:strVal val="0"/>
                                          </p:val>
                                        </p:tav>
                                        <p:tav tm="100000">
                                          <p:val>
                                            <p:strVal val="#ppt_w"/>
                                          </p:val>
                                        </p:tav>
                                      </p:tavLst>
                                    </p:anim>
                                    <p:anim calcmode="lin" valueType="num">
                                      <p:cBhvr additive="base">
                                        <p:cTn id="24" dur="300"/>
                                        <p:tgtEl>
                                          <p:spTgt spid="1088"/>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fade">
                                      <p:cBhvr>
                                        <p:cTn id="27" dur="300"/>
                                        <p:tgtEl>
                                          <p:spTgt spid="1087"/>
                                        </p:tgtEl>
                                      </p:cBhvr>
                                    </p:animEffect>
                                  </p:childTnLst>
                                </p:cTn>
                              </p:par>
                            </p:childTnLst>
                          </p:cTn>
                        </p:par>
                        <p:par>
                          <p:cTn id="28" fill="hold">
                            <p:stCondLst>
                              <p:cond delay="900"/>
                            </p:stCondLst>
                            <p:childTnLst>
                              <p:par>
                                <p:cTn id="29" presetID="23" presetClass="entr" presetSubtype="16" fill="hold" nodeType="afterEffect">
                                  <p:stCondLst>
                                    <p:cond delay="0"/>
                                  </p:stCondLst>
                                  <p:childTnLst>
                                    <p:set>
                                      <p:cBhvr>
                                        <p:cTn id="30" dur="1" fill="hold">
                                          <p:stCondLst>
                                            <p:cond delay="0"/>
                                          </p:stCondLst>
                                        </p:cTn>
                                        <p:tgtEl>
                                          <p:spTgt spid="1076"/>
                                        </p:tgtEl>
                                        <p:attrNameLst>
                                          <p:attrName>style.visibility</p:attrName>
                                        </p:attrNameLst>
                                      </p:cBhvr>
                                      <p:to>
                                        <p:strVal val="visible"/>
                                      </p:to>
                                    </p:set>
                                    <p:anim calcmode="lin" valueType="num">
                                      <p:cBhvr additive="base">
                                        <p:cTn id="31" dur="300"/>
                                        <p:tgtEl>
                                          <p:spTgt spid="1076"/>
                                        </p:tgtEl>
                                        <p:attrNameLst>
                                          <p:attrName>ppt_w</p:attrName>
                                        </p:attrNameLst>
                                      </p:cBhvr>
                                      <p:tavLst>
                                        <p:tav tm="0">
                                          <p:val>
                                            <p:strVal val="0"/>
                                          </p:val>
                                        </p:tav>
                                        <p:tav tm="100000">
                                          <p:val>
                                            <p:strVal val="#ppt_w"/>
                                          </p:val>
                                        </p:tav>
                                      </p:tavLst>
                                    </p:anim>
                                    <p:anim calcmode="lin" valueType="num">
                                      <p:cBhvr additive="base">
                                        <p:cTn id="32" dur="300"/>
                                        <p:tgtEl>
                                          <p:spTgt spid="1076"/>
                                        </p:tgtEl>
                                        <p:attrNameLst>
                                          <p:attrName>ppt_h</p:attrName>
                                        </p:attrNameLst>
                                      </p:cBhvr>
                                      <p:tavLst>
                                        <p:tav tm="0">
                                          <p:val>
                                            <p:strVal val="0"/>
                                          </p:val>
                                        </p:tav>
                                        <p:tav tm="100000">
                                          <p:val>
                                            <p:strVal val="#ppt_h"/>
                                          </p:val>
                                        </p:tav>
                                      </p:tavLst>
                                    </p:anim>
                                  </p:childTnLst>
                                </p:cTn>
                              </p:par>
                              <p:par>
                                <p:cTn id="33" presetID="10" presetClass="entr" presetSubtype="0" fill="hold" nodeType="withEffect">
                                  <p:stCondLst>
                                    <p:cond delay="0"/>
                                  </p:stCondLst>
                                  <p:childTnLst>
                                    <p:set>
                                      <p:cBhvr>
                                        <p:cTn id="34" dur="1" fill="hold">
                                          <p:stCondLst>
                                            <p:cond delay="0"/>
                                          </p:stCondLst>
                                        </p:cTn>
                                        <p:tgtEl>
                                          <p:spTgt spid="1075"/>
                                        </p:tgtEl>
                                        <p:attrNameLst>
                                          <p:attrName>style.visibility</p:attrName>
                                        </p:attrNameLst>
                                      </p:cBhvr>
                                      <p:to>
                                        <p:strVal val="visible"/>
                                      </p:to>
                                    </p:set>
                                    <p:animEffect transition="in" filter="fade">
                                      <p:cBhvr>
                                        <p:cTn id="35" dur="300"/>
                                        <p:tgtEl>
                                          <p:spTgt spid="1075"/>
                                        </p:tgtEl>
                                      </p:cBhvr>
                                    </p:animEffect>
                                  </p:childTnLst>
                                </p:cTn>
                              </p:par>
                            </p:childTnLst>
                          </p:cTn>
                        </p:par>
                        <p:par>
                          <p:cTn id="36" fill="hold">
                            <p:stCondLst>
                              <p:cond delay="1200"/>
                            </p:stCondLst>
                            <p:childTnLst>
                              <p:par>
                                <p:cTn id="37" presetID="23" presetClass="entr" presetSubtype="16" fill="hold" nodeType="afterEffect">
                                  <p:stCondLst>
                                    <p:cond delay="0"/>
                                  </p:stCondLst>
                                  <p:childTnLst>
                                    <p:set>
                                      <p:cBhvr>
                                        <p:cTn id="38" dur="1" fill="hold">
                                          <p:stCondLst>
                                            <p:cond delay="0"/>
                                          </p:stCondLst>
                                        </p:cTn>
                                        <p:tgtEl>
                                          <p:spTgt spid="1072"/>
                                        </p:tgtEl>
                                        <p:attrNameLst>
                                          <p:attrName>style.visibility</p:attrName>
                                        </p:attrNameLst>
                                      </p:cBhvr>
                                      <p:to>
                                        <p:strVal val="visible"/>
                                      </p:to>
                                    </p:set>
                                    <p:anim calcmode="lin" valueType="num">
                                      <p:cBhvr additive="base">
                                        <p:cTn id="39" dur="300"/>
                                        <p:tgtEl>
                                          <p:spTgt spid="1072"/>
                                        </p:tgtEl>
                                        <p:attrNameLst>
                                          <p:attrName>ppt_w</p:attrName>
                                        </p:attrNameLst>
                                      </p:cBhvr>
                                      <p:tavLst>
                                        <p:tav tm="0">
                                          <p:val>
                                            <p:strVal val="0"/>
                                          </p:val>
                                        </p:tav>
                                        <p:tav tm="100000">
                                          <p:val>
                                            <p:strVal val="#ppt_w"/>
                                          </p:val>
                                        </p:tav>
                                      </p:tavLst>
                                    </p:anim>
                                    <p:anim calcmode="lin" valueType="num">
                                      <p:cBhvr additive="base">
                                        <p:cTn id="40" dur="300"/>
                                        <p:tgtEl>
                                          <p:spTgt spid="1072"/>
                                        </p:tgtEl>
                                        <p:attrNameLst>
                                          <p:attrName>ppt_h</p:attrName>
                                        </p:attrNameLst>
                                      </p:cBhvr>
                                      <p:tavLst>
                                        <p:tav tm="0">
                                          <p:val>
                                            <p:strVal val="0"/>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1071"/>
                                        </p:tgtEl>
                                        <p:attrNameLst>
                                          <p:attrName>style.visibility</p:attrName>
                                        </p:attrNameLst>
                                      </p:cBhvr>
                                      <p:to>
                                        <p:strVal val="visible"/>
                                      </p:to>
                                    </p:set>
                                    <p:animEffect transition="in" filter="fade">
                                      <p:cBhvr>
                                        <p:cTn id="43" dur="300"/>
                                        <p:tgtEl>
                                          <p:spTgt spid="1071"/>
                                        </p:tgtEl>
                                      </p:cBhvr>
                                    </p:animEffect>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1080"/>
                                        </p:tgtEl>
                                        <p:attrNameLst>
                                          <p:attrName>style.visibility</p:attrName>
                                        </p:attrNameLst>
                                      </p:cBhvr>
                                      <p:to>
                                        <p:strVal val="visible"/>
                                      </p:to>
                                    </p:set>
                                    <p:anim calcmode="lin" valueType="num">
                                      <p:cBhvr additive="base">
                                        <p:cTn id="47" dur="300"/>
                                        <p:tgtEl>
                                          <p:spTgt spid="1080"/>
                                        </p:tgtEl>
                                        <p:attrNameLst>
                                          <p:attrName>ppt_w</p:attrName>
                                        </p:attrNameLst>
                                      </p:cBhvr>
                                      <p:tavLst>
                                        <p:tav tm="0">
                                          <p:val>
                                            <p:strVal val="0"/>
                                          </p:val>
                                        </p:tav>
                                        <p:tav tm="100000">
                                          <p:val>
                                            <p:strVal val="#ppt_w"/>
                                          </p:val>
                                        </p:tav>
                                      </p:tavLst>
                                    </p:anim>
                                    <p:anim calcmode="lin" valueType="num">
                                      <p:cBhvr additive="base">
                                        <p:cTn id="48" dur="300"/>
                                        <p:tgtEl>
                                          <p:spTgt spid="1080"/>
                                        </p:tgtEl>
                                        <p:attrNameLst>
                                          <p:attrName>ppt_h</p:attrName>
                                        </p:attrNameLst>
                                      </p:cBhvr>
                                      <p:tavLst>
                                        <p:tav tm="0">
                                          <p:val>
                                            <p:strVal val="0"/>
                                          </p:val>
                                        </p:tav>
                                        <p:tav tm="100000">
                                          <p:val>
                                            <p:strVal val="#ppt_h"/>
                                          </p:val>
                                        </p:tav>
                                      </p:tavLst>
                                    </p:anim>
                                  </p:childTnLst>
                                </p:cTn>
                              </p:par>
                              <p:par>
                                <p:cTn id="49" presetID="10" presetClass="entr" presetSubtype="0" fill="hold" nodeType="withEffect">
                                  <p:stCondLst>
                                    <p:cond delay="0"/>
                                  </p:stCondLst>
                                  <p:childTnLst>
                                    <p:set>
                                      <p:cBhvr>
                                        <p:cTn id="50" dur="1" fill="hold">
                                          <p:stCondLst>
                                            <p:cond delay="0"/>
                                          </p:stCondLst>
                                        </p:cTn>
                                        <p:tgtEl>
                                          <p:spTgt spid="1079"/>
                                        </p:tgtEl>
                                        <p:attrNameLst>
                                          <p:attrName>style.visibility</p:attrName>
                                        </p:attrNameLst>
                                      </p:cBhvr>
                                      <p:to>
                                        <p:strVal val="visible"/>
                                      </p:to>
                                    </p:set>
                                    <p:animEffect transition="in" filter="fade">
                                      <p:cBhvr>
                                        <p:cTn id="51" dur="300"/>
                                        <p:tgtEl>
                                          <p:spTgt spid="1079"/>
                                        </p:tgtEl>
                                      </p:cBhvr>
                                    </p:animEffect>
                                  </p:childTnLst>
                                </p:cTn>
                              </p:par>
                            </p:childTnLst>
                          </p:cTn>
                        </p:par>
                        <p:par>
                          <p:cTn id="52" fill="hold">
                            <p:stCondLst>
                              <p:cond delay="1800"/>
                            </p:stCondLst>
                            <p:childTnLst>
                              <p:par>
                                <p:cTn id="53" presetID="23" presetClass="entr" presetSubtype="16" fill="hold" nodeType="afterEffect">
                                  <p:stCondLst>
                                    <p:cond delay="0"/>
                                  </p:stCondLst>
                                  <p:childTnLst>
                                    <p:set>
                                      <p:cBhvr>
                                        <p:cTn id="54" dur="1" fill="hold">
                                          <p:stCondLst>
                                            <p:cond delay="0"/>
                                          </p:stCondLst>
                                        </p:cTn>
                                        <p:tgtEl>
                                          <p:spTgt spid="1084"/>
                                        </p:tgtEl>
                                        <p:attrNameLst>
                                          <p:attrName>style.visibility</p:attrName>
                                        </p:attrNameLst>
                                      </p:cBhvr>
                                      <p:to>
                                        <p:strVal val="visible"/>
                                      </p:to>
                                    </p:set>
                                    <p:anim calcmode="lin" valueType="num">
                                      <p:cBhvr additive="base">
                                        <p:cTn id="55" dur="300"/>
                                        <p:tgtEl>
                                          <p:spTgt spid="1084"/>
                                        </p:tgtEl>
                                        <p:attrNameLst>
                                          <p:attrName>ppt_w</p:attrName>
                                        </p:attrNameLst>
                                      </p:cBhvr>
                                      <p:tavLst>
                                        <p:tav tm="0">
                                          <p:val>
                                            <p:strVal val="0"/>
                                          </p:val>
                                        </p:tav>
                                        <p:tav tm="100000">
                                          <p:val>
                                            <p:strVal val="#ppt_w"/>
                                          </p:val>
                                        </p:tav>
                                      </p:tavLst>
                                    </p:anim>
                                    <p:anim calcmode="lin" valueType="num">
                                      <p:cBhvr additive="base">
                                        <p:cTn id="56" dur="300"/>
                                        <p:tgtEl>
                                          <p:spTgt spid="1084"/>
                                        </p:tgtEl>
                                        <p:attrNameLst>
                                          <p:attrName>ppt_h</p:attrName>
                                        </p:attrNameLst>
                                      </p:cBhvr>
                                      <p:tavLst>
                                        <p:tav tm="0">
                                          <p:val>
                                            <p:strVal val="0"/>
                                          </p:val>
                                        </p:tav>
                                        <p:tav tm="100000">
                                          <p:val>
                                            <p:strVal val="#ppt_h"/>
                                          </p:val>
                                        </p:tav>
                                      </p:tavLst>
                                    </p:anim>
                                  </p:childTnLst>
                                </p:cTn>
                              </p:par>
                              <p:par>
                                <p:cTn id="57" presetID="10" presetClass="entr" presetSubtype="0" fill="hold" nodeType="withEffect">
                                  <p:stCondLst>
                                    <p:cond delay="0"/>
                                  </p:stCondLst>
                                  <p:childTnLst>
                                    <p:set>
                                      <p:cBhvr>
                                        <p:cTn id="58" dur="1" fill="hold">
                                          <p:stCondLst>
                                            <p:cond delay="0"/>
                                          </p:stCondLst>
                                        </p:cTn>
                                        <p:tgtEl>
                                          <p:spTgt spid="1083"/>
                                        </p:tgtEl>
                                        <p:attrNameLst>
                                          <p:attrName>style.visibility</p:attrName>
                                        </p:attrNameLst>
                                      </p:cBhvr>
                                      <p:to>
                                        <p:strVal val="visible"/>
                                      </p:to>
                                    </p:set>
                                    <p:animEffect transition="in" filter="fade">
                                      <p:cBhvr>
                                        <p:cTn id="59" dur="300"/>
                                        <p:tgtEl>
                                          <p:spTgt spid="1083"/>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1067"/>
                                        </p:tgtEl>
                                        <p:attrNameLst>
                                          <p:attrName>style.visibility</p:attrName>
                                        </p:attrNameLst>
                                      </p:cBhvr>
                                      <p:to>
                                        <p:strVal val="visible"/>
                                      </p:to>
                                    </p:set>
                                    <p:animEffect transition="in" filter="fade">
                                      <p:cBhvr>
                                        <p:cTn id="63" dur="700"/>
                                        <p:tgtEl>
                                          <p:spTgt spid="1067"/>
                                        </p:tgtEl>
                                      </p:cBhvr>
                                    </p:animEffect>
                                  </p:childTnLst>
                                </p:cTn>
                              </p:par>
                              <p:par>
                                <p:cTn id="64" presetID="10" presetClass="entr" presetSubtype="0" fill="hold" nodeType="withEffect">
                                  <p:stCondLst>
                                    <p:cond delay="0"/>
                                  </p:stCondLst>
                                  <p:childTnLst>
                                    <p:set>
                                      <p:cBhvr>
                                        <p:cTn id="65" dur="1" fill="hold">
                                          <p:stCondLst>
                                            <p:cond delay="0"/>
                                          </p:stCondLst>
                                        </p:cTn>
                                        <p:tgtEl>
                                          <p:spTgt spid="1099"/>
                                        </p:tgtEl>
                                        <p:attrNameLst>
                                          <p:attrName>style.visibility</p:attrName>
                                        </p:attrNameLst>
                                      </p:cBhvr>
                                      <p:to>
                                        <p:strVal val="visible"/>
                                      </p:to>
                                    </p:set>
                                    <p:animEffect transition="in" filter="fade">
                                      <p:cBhvr>
                                        <p:cTn id="66" dur="800"/>
                                        <p:tgtEl>
                                          <p:spTgt spid="1099"/>
                                        </p:tgtEl>
                                      </p:cBhvr>
                                    </p:animEffect>
                                  </p:childTnLst>
                                </p:cTn>
                              </p:par>
                              <p:par>
                                <p:cTn id="67" presetID="10" presetClass="exit" presetSubtype="0" fill="hold" nodeType="withEffect">
                                  <p:stCondLst>
                                    <p:cond delay="0"/>
                                  </p:stCondLst>
                                  <p:childTnLst>
                                    <p:animEffect transition="out" filter="fade">
                                      <p:cBhvr>
                                        <p:cTn id="68" dur="300"/>
                                        <p:tgtEl>
                                          <p:spTgt spid="1092"/>
                                        </p:tgtEl>
                                      </p:cBhvr>
                                    </p:animEffect>
                                    <p:set>
                                      <p:cBhvr>
                                        <p:cTn id="69" dur="1" fill="hold">
                                          <p:stCondLst>
                                            <p:cond delay="300"/>
                                          </p:stCondLst>
                                        </p:cTn>
                                        <p:tgtEl>
                                          <p:spTgt spid="109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300"/>
                                        <p:tgtEl>
                                          <p:spTgt spid="1096"/>
                                        </p:tgtEl>
                                      </p:cBhvr>
                                    </p:animEffect>
                                    <p:set>
                                      <p:cBhvr>
                                        <p:cTn id="72" dur="1" fill="hold">
                                          <p:stCondLst>
                                            <p:cond delay="300"/>
                                          </p:stCondLst>
                                        </p:cTn>
                                        <p:tgtEl>
                                          <p:spTgt spid="1096"/>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300"/>
                                        <p:tgtEl>
                                          <p:spTgt spid="1072"/>
                                        </p:tgtEl>
                                      </p:cBhvr>
                                    </p:animEffect>
                                    <p:set>
                                      <p:cBhvr>
                                        <p:cTn id="75" dur="1" fill="hold">
                                          <p:stCondLst>
                                            <p:cond delay="300"/>
                                          </p:stCondLst>
                                        </p:cTn>
                                        <p:tgtEl>
                                          <p:spTgt spid="107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300"/>
                                        <p:tgtEl>
                                          <p:spTgt spid="1076"/>
                                        </p:tgtEl>
                                      </p:cBhvr>
                                    </p:animEffect>
                                    <p:set>
                                      <p:cBhvr>
                                        <p:cTn id="78" dur="1" fill="hold">
                                          <p:stCondLst>
                                            <p:cond delay="300"/>
                                          </p:stCondLst>
                                        </p:cTn>
                                        <p:tgtEl>
                                          <p:spTgt spid="107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300"/>
                                        <p:tgtEl>
                                          <p:spTgt spid="1080"/>
                                        </p:tgtEl>
                                      </p:cBhvr>
                                    </p:animEffect>
                                    <p:set>
                                      <p:cBhvr>
                                        <p:cTn id="81" dur="1" fill="hold">
                                          <p:stCondLst>
                                            <p:cond delay="300"/>
                                          </p:stCondLst>
                                        </p:cTn>
                                        <p:tgtEl>
                                          <p:spTgt spid="108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300"/>
                                        <p:tgtEl>
                                          <p:spTgt spid="1084"/>
                                        </p:tgtEl>
                                      </p:cBhvr>
                                    </p:animEffect>
                                    <p:set>
                                      <p:cBhvr>
                                        <p:cTn id="84" dur="1" fill="hold">
                                          <p:stCondLst>
                                            <p:cond delay="300"/>
                                          </p:stCondLst>
                                        </p:cTn>
                                        <p:tgtEl>
                                          <p:spTgt spid="108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300"/>
                                        <p:tgtEl>
                                          <p:spTgt spid="1088"/>
                                        </p:tgtEl>
                                      </p:cBhvr>
                                    </p:animEffect>
                                    <p:set>
                                      <p:cBhvr>
                                        <p:cTn id="87" dur="1" fill="hold">
                                          <p:stCondLst>
                                            <p:cond delay="300"/>
                                          </p:stCondLst>
                                        </p:cTn>
                                        <p:tgtEl>
                                          <p:spTgt spid="1088"/>
                                        </p:tgtEl>
                                        <p:attrNameLst>
                                          <p:attrName>style.visibility</p:attrName>
                                        </p:attrNameLst>
                                      </p:cBhvr>
                                      <p:to>
                                        <p:strVal val="hidden"/>
                                      </p:to>
                                    </p:set>
                                  </p:childTnLst>
                                </p:cTn>
                              </p:par>
                            </p:childTnLst>
                          </p:cTn>
                        </p:par>
                        <p:par>
                          <p:cTn id="88" fill="hold">
                            <p:stCondLst>
                              <p:cond delay="2900"/>
                            </p:stCondLst>
                            <p:childTnLst>
                              <p:par>
                                <p:cTn id="89" presetID="12" presetClass="entr" presetSubtype="4" fill="hold" nodeType="afterEffect">
                                  <p:stCondLst>
                                    <p:cond delay="0"/>
                                  </p:stCondLst>
                                  <p:childTnLst>
                                    <p:set>
                                      <p:cBhvr>
                                        <p:cTn id="90" dur="1" fill="hold">
                                          <p:stCondLst>
                                            <p:cond delay="0"/>
                                          </p:stCondLst>
                                        </p:cTn>
                                        <p:tgtEl>
                                          <p:spTgt spid="1054"/>
                                        </p:tgtEl>
                                        <p:attrNameLst>
                                          <p:attrName>style.visibility</p:attrName>
                                        </p:attrNameLst>
                                      </p:cBhvr>
                                      <p:to>
                                        <p:strVal val="visible"/>
                                      </p:to>
                                    </p:set>
                                    <p:anim calcmode="lin" valueType="num">
                                      <p:cBhvr additive="base">
                                        <p:cTn id="91" dur="500"/>
                                        <p:tgtEl>
                                          <p:spTgt spid="1054"/>
                                        </p:tgtEl>
                                        <p:attrNameLst>
                                          <p:attrName>ppt_y</p:attrName>
                                        </p:attrNameLst>
                                      </p:cBhvr>
                                      <p:tavLst>
                                        <p:tav tm="0">
                                          <p:val>
                                            <p:strVal val="#ppt_y+#ppt_h*1.125000"/>
                                          </p:val>
                                        </p:tav>
                                        <p:tav tm="100000">
                                          <p:val>
                                            <p:strVal val="#ppt_y"/>
                                          </p:val>
                                        </p:tav>
                                      </p:tavLst>
                                    </p:anim>
                                    <p:animEffect transition="in" filter="wipe(up)">
                                      <p:cBhvr>
                                        <p:cTn id="92" dur="500"/>
                                        <p:tgtEl>
                                          <p:spTgt spid="1054"/>
                                        </p:tgtEl>
                                      </p:cBhvr>
                                    </p:animEffect>
                                  </p:childTnLst>
                                </p:cTn>
                              </p:par>
                            </p:childTnLst>
                          </p:cTn>
                        </p:par>
                        <p:par>
                          <p:cTn id="93" fill="hold">
                            <p:stCondLst>
                              <p:cond delay="3400"/>
                            </p:stCondLst>
                            <p:childTnLst>
                              <p:par>
                                <p:cTn id="94" presetID="12" presetClass="entr" presetSubtype="4" fill="hold" nodeType="afterEffect">
                                  <p:stCondLst>
                                    <p:cond delay="0"/>
                                  </p:stCondLst>
                                  <p:childTnLst>
                                    <p:set>
                                      <p:cBhvr>
                                        <p:cTn id="95" dur="1" fill="hold">
                                          <p:stCondLst>
                                            <p:cond delay="0"/>
                                          </p:stCondLst>
                                        </p:cTn>
                                        <p:tgtEl>
                                          <p:spTgt spid="1044"/>
                                        </p:tgtEl>
                                        <p:attrNameLst>
                                          <p:attrName>style.visibility</p:attrName>
                                        </p:attrNameLst>
                                      </p:cBhvr>
                                      <p:to>
                                        <p:strVal val="visible"/>
                                      </p:to>
                                    </p:set>
                                    <p:anim calcmode="lin" valueType="num">
                                      <p:cBhvr additive="base">
                                        <p:cTn id="96" dur="500"/>
                                        <p:tgtEl>
                                          <p:spTgt spid="1044"/>
                                        </p:tgtEl>
                                        <p:attrNameLst>
                                          <p:attrName>ppt_y</p:attrName>
                                        </p:attrNameLst>
                                      </p:cBhvr>
                                      <p:tavLst>
                                        <p:tav tm="0">
                                          <p:val>
                                            <p:strVal val="#ppt_y+#ppt_h*1.125000"/>
                                          </p:val>
                                        </p:tav>
                                        <p:tav tm="100000">
                                          <p:val>
                                            <p:strVal val="#ppt_y"/>
                                          </p:val>
                                        </p:tav>
                                      </p:tavLst>
                                    </p:anim>
                                    <p:animEffect transition="in" filter="wipe(up)">
                                      <p:cBhvr>
                                        <p:cTn id="97"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200" b="0" i="0" u="none" strike="noStrike" cap="none">
                <a:solidFill>
                  <a:schemeClr val="accent2"/>
                </a:solidFill>
                <a:latin typeface="Arial"/>
                <a:ea typeface="Arial"/>
                <a:cs typeface="Arial"/>
                <a:sym typeface="Arial"/>
              </a:rPr>
              <a:t>Creada pensando en el planeta Tierra</a:t>
            </a:r>
            <a:endParaRPr sz="3200" b="0" i="0" u="none" strike="noStrike" cap="none">
              <a:solidFill>
                <a:schemeClr val="accent2"/>
              </a:solidFill>
              <a:latin typeface="Arial"/>
              <a:ea typeface="Arial"/>
              <a:cs typeface="Arial"/>
              <a:sym typeface="Arial"/>
            </a:endParaRPr>
          </a:p>
        </p:txBody>
      </p:sp>
      <p:sp>
        <p:nvSpPr>
          <p:cNvPr id="1130" name="Shape 1130"/>
          <p:cNvSpPr txBox="1">
            <a:spLocks noGrp="1"/>
          </p:cNvSpPr>
          <p:nvPr>
            <p:ph type="sldNum" sz="quarter" idx="10"/>
          </p:nvPr>
        </p:nvSpPr>
        <p:spPr>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25</a:t>
            </a:fld>
            <a:endParaRPr sz="800">
              <a:solidFill>
                <a:schemeClr val="dk2"/>
              </a:solidFill>
              <a:latin typeface="Arial"/>
              <a:ea typeface="Arial"/>
              <a:cs typeface="Arial"/>
              <a:sym typeface="Arial"/>
            </a:endParaRPr>
          </a:p>
        </p:txBody>
      </p:sp>
      <p:sp>
        <p:nvSpPr>
          <p:cNvPr id="1131" name="Shape 1131"/>
          <p:cNvSpPr txBox="1">
            <a:spLocks noGrp="1"/>
          </p:cNvSpPr>
          <p:nvPr>
            <p:ph type="ftr" sz="quarter" idx="11"/>
          </p:nvPr>
        </p:nvSpPr>
        <p:spPr>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pic>
        <p:nvPicPr>
          <p:cNvPr id="1132" name="Shape 1132" descr="http://www.cityofchicago.org/content/dam/city/progs/env/EnergyBenchmark/ENERGY_STAR_Logo.png"/>
          <p:cNvPicPr preferRelativeResize="0"/>
          <p:nvPr/>
        </p:nvPicPr>
        <p:blipFill rotWithShape="1">
          <a:blip r:embed="rId3">
            <a:alphaModFix/>
          </a:blip>
          <a:srcRect/>
          <a:stretch/>
        </p:blipFill>
        <p:spPr>
          <a:xfrm>
            <a:off x="5141477" y="5505613"/>
            <a:ext cx="540326" cy="553294"/>
          </a:xfrm>
          <a:prstGeom prst="rect">
            <a:avLst/>
          </a:prstGeom>
          <a:noFill/>
          <a:ln>
            <a:noFill/>
          </a:ln>
        </p:spPr>
      </p:pic>
      <p:pic>
        <p:nvPicPr>
          <p:cNvPr id="1134" name="Shape 1134"/>
          <p:cNvPicPr preferRelativeResize="0"/>
          <p:nvPr/>
        </p:nvPicPr>
        <p:blipFill>
          <a:blip r:embed="rId4"/>
          <a:stretch>
            <a:fillRect/>
          </a:stretch>
        </p:blipFill>
        <p:spPr>
          <a:xfrm>
            <a:off x="5881633" y="5525042"/>
            <a:ext cx="933043" cy="514435"/>
          </a:xfrm>
          <a:prstGeom prst="rect">
            <a:avLst/>
          </a:prstGeom>
        </p:spPr>
      </p:pic>
      <p:sp>
        <p:nvSpPr>
          <p:cNvPr id="1135" name="Shape 1135"/>
          <p:cNvSpPr/>
          <p:nvPr/>
        </p:nvSpPr>
        <p:spPr>
          <a:xfrm>
            <a:off x="1377889" y="2200641"/>
            <a:ext cx="2653085" cy="451723"/>
          </a:xfrm>
          <a:prstGeom prst="round2SameRect">
            <a:avLst>
              <a:gd name="adj1" fmla="val 16667"/>
              <a:gd name="adj2" fmla="val 0"/>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1600" b="1">
                <a:solidFill>
                  <a:srgbClr val="676767"/>
                </a:solidFill>
                <a:latin typeface="Arial"/>
                <a:ea typeface="Arial"/>
                <a:cs typeface="Arial"/>
                <a:sym typeface="Arial"/>
              </a:rPr>
              <a:t>Modos de ahorro </a:t>
            </a:r>
            <a:br>
              <a:rPr lang="en-US" sz="1600" b="1">
                <a:solidFill>
                  <a:srgbClr val="676767"/>
                </a:solidFill>
                <a:latin typeface="Arial"/>
                <a:ea typeface="Arial"/>
                <a:cs typeface="Arial"/>
                <a:sym typeface="Arial"/>
              </a:rPr>
            </a:br>
            <a:r>
              <a:rPr lang="en-US" sz="1600" b="1">
                <a:solidFill>
                  <a:srgbClr val="676767"/>
                </a:solidFill>
                <a:latin typeface="Arial"/>
                <a:ea typeface="Arial"/>
                <a:cs typeface="Arial"/>
                <a:sym typeface="Arial"/>
              </a:rPr>
              <a:t>de energía</a:t>
            </a:r>
            <a:endParaRPr sz="1600" b="1">
              <a:solidFill>
                <a:srgbClr val="676767"/>
              </a:solidFill>
              <a:latin typeface="Arial"/>
              <a:ea typeface="Arial"/>
              <a:cs typeface="Arial"/>
              <a:sym typeface="Arial"/>
            </a:endParaRPr>
          </a:p>
        </p:txBody>
      </p:sp>
      <p:sp>
        <p:nvSpPr>
          <p:cNvPr id="1136" name="Shape 1136"/>
          <p:cNvSpPr/>
          <p:nvPr/>
        </p:nvSpPr>
        <p:spPr>
          <a:xfrm>
            <a:off x="2539888" y="4267362"/>
            <a:ext cx="2634334" cy="451723"/>
          </a:xfrm>
          <a:prstGeom prst="round2SameRect">
            <a:avLst>
              <a:gd name="adj1" fmla="val 16667"/>
              <a:gd name="adj2" fmla="val 0"/>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1">
                <a:solidFill>
                  <a:srgbClr val="676767"/>
                </a:solidFill>
                <a:latin typeface="Arial"/>
                <a:ea typeface="Arial"/>
                <a:cs typeface="Arial"/>
                <a:sym typeface="Arial"/>
              </a:rPr>
              <a:t>Ahorros en papel y tóner</a:t>
            </a:r>
            <a:endParaRPr/>
          </a:p>
        </p:txBody>
      </p:sp>
      <p:sp>
        <p:nvSpPr>
          <p:cNvPr id="1137" name="Shape 1137"/>
          <p:cNvSpPr/>
          <p:nvPr/>
        </p:nvSpPr>
        <p:spPr>
          <a:xfrm>
            <a:off x="4365427" y="4952570"/>
            <a:ext cx="3344934" cy="451723"/>
          </a:xfrm>
          <a:prstGeom prst="round2SameRect">
            <a:avLst>
              <a:gd name="adj1" fmla="val 16667"/>
              <a:gd name="adj2" fmla="val 0"/>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1">
                <a:solidFill>
                  <a:srgbClr val="676767"/>
                </a:solidFill>
                <a:latin typeface="Arial"/>
                <a:ea typeface="Arial"/>
                <a:cs typeface="Arial"/>
                <a:sym typeface="Arial"/>
              </a:rPr>
              <a:t>Certificaciones ambientales</a:t>
            </a:r>
            <a:endParaRPr sz="1600" b="1">
              <a:solidFill>
                <a:srgbClr val="676767"/>
              </a:solidFill>
              <a:latin typeface="Arial"/>
              <a:ea typeface="Arial"/>
              <a:cs typeface="Arial"/>
              <a:sym typeface="Arial"/>
            </a:endParaRPr>
          </a:p>
        </p:txBody>
      </p:sp>
      <p:sp>
        <p:nvSpPr>
          <p:cNvPr id="1138" name="Shape 1138"/>
          <p:cNvSpPr/>
          <p:nvPr/>
        </p:nvSpPr>
        <p:spPr>
          <a:xfrm>
            <a:off x="7062183" y="4267362"/>
            <a:ext cx="2322515" cy="451723"/>
          </a:xfrm>
          <a:prstGeom prst="round2SameRect">
            <a:avLst>
              <a:gd name="adj1" fmla="val 16667"/>
              <a:gd name="adj2" fmla="val 0"/>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1">
                <a:solidFill>
                  <a:srgbClr val="676767"/>
                </a:solidFill>
                <a:latin typeface="Arial"/>
                <a:ea typeface="Arial"/>
                <a:cs typeface="Arial"/>
                <a:sym typeface="Arial"/>
              </a:rPr>
              <a:t>LCCP</a:t>
            </a:r>
            <a:endParaRPr sz="1600" b="1">
              <a:solidFill>
                <a:srgbClr val="676767"/>
              </a:solidFill>
              <a:latin typeface="Arial"/>
              <a:ea typeface="Arial"/>
              <a:cs typeface="Arial"/>
              <a:sym typeface="Arial"/>
            </a:endParaRPr>
          </a:p>
        </p:txBody>
      </p:sp>
      <p:sp>
        <p:nvSpPr>
          <p:cNvPr id="1139" name="Shape 1139"/>
          <p:cNvSpPr/>
          <p:nvPr/>
        </p:nvSpPr>
        <p:spPr>
          <a:xfrm>
            <a:off x="7991450" y="2084529"/>
            <a:ext cx="2322515" cy="451723"/>
          </a:xfrm>
          <a:prstGeom prst="round2SameRect">
            <a:avLst>
              <a:gd name="adj1" fmla="val 16667"/>
              <a:gd name="adj2" fmla="val 0"/>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1600" b="1">
                <a:solidFill>
                  <a:srgbClr val="676767"/>
                </a:solidFill>
                <a:latin typeface="Arial"/>
                <a:ea typeface="Arial"/>
                <a:cs typeface="Arial"/>
                <a:sym typeface="Arial"/>
              </a:rPr>
              <a:t>Reducción de desperdicios</a:t>
            </a:r>
            <a:endParaRPr sz="1600" b="1">
              <a:solidFill>
                <a:srgbClr val="676767"/>
              </a:solidFill>
              <a:latin typeface="Arial"/>
              <a:ea typeface="Arial"/>
              <a:cs typeface="Arial"/>
              <a:sym typeface="Arial"/>
            </a:endParaRPr>
          </a:p>
        </p:txBody>
      </p:sp>
      <p:grpSp>
        <p:nvGrpSpPr>
          <p:cNvPr id="1140" name="Shape 1140"/>
          <p:cNvGrpSpPr/>
          <p:nvPr/>
        </p:nvGrpSpPr>
        <p:grpSpPr>
          <a:xfrm>
            <a:off x="4916568" y="1213208"/>
            <a:ext cx="2194560" cy="2194560"/>
            <a:chOff x="4667110" y="1347958"/>
            <a:chExt cx="2194560" cy="2194560"/>
          </a:xfrm>
        </p:grpSpPr>
        <p:sp>
          <p:nvSpPr>
            <p:cNvPr id="1141" name="Shape 1141"/>
            <p:cNvSpPr/>
            <p:nvPr/>
          </p:nvSpPr>
          <p:spPr>
            <a:xfrm>
              <a:off x="4741947" y="1422795"/>
              <a:ext cx="2044886" cy="204488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42" name="Shape 1142"/>
            <p:cNvSpPr/>
            <p:nvPr/>
          </p:nvSpPr>
          <p:spPr>
            <a:xfrm>
              <a:off x="4667110" y="1347958"/>
              <a:ext cx="2194560" cy="2194560"/>
            </a:xfrm>
            <a:prstGeom prst="ellipse">
              <a:avLst/>
            </a:prstGeom>
            <a:noFill/>
            <a:ln w="9525" cap="flat" cmpd="sng">
              <a:solidFill>
                <a:srgbClr val="BFBFBF"/>
              </a:solidFill>
              <a:prstDash val="lgDash"/>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1143" name="Shape 1143"/>
          <p:cNvGrpSpPr/>
          <p:nvPr/>
        </p:nvGrpSpPr>
        <p:grpSpPr>
          <a:xfrm>
            <a:off x="3163968" y="1629788"/>
            <a:ext cx="5497560" cy="2407568"/>
            <a:chOff x="2914510" y="1629788"/>
            <a:chExt cx="5497560" cy="2407568"/>
          </a:xfrm>
        </p:grpSpPr>
        <p:cxnSp>
          <p:nvCxnSpPr>
            <p:cNvPr id="1144" name="Shape 1144"/>
            <p:cNvCxnSpPr>
              <a:stCxn id="1142" idx="2"/>
            </p:cNvCxnSpPr>
            <p:nvPr/>
          </p:nvCxnSpPr>
          <p:spPr>
            <a:xfrm rot="10800000">
              <a:off x="2914510" y="1629788"/>
              <a:ext cx="1752600" cy="680700"/>
            </a:xfrm>
            <a:prstGeom prst="straightConnector1">
              <a:avLst/>
            </a:prstGeom>
            <a:noFill/>
            <a:ln w="9525" cap="flat" cmpd="sng">
              <a:solidFill>
                <a:srgbClr val="BFBFBF"/>
              </a:solidFill>
              <a:prstDash val="lgDash"/>
              <a:miter lim="800000"/>
              <a:headEnd type="none" w="sm" len="sm"/>
              <a:tailEnd type="none" w="sm" len="sm"/>
            </a:ln>
          </p:spPr>
        </p:cxnSp>
        <p:cxnSp>
          <p:nvCxnSpPr>
            <p:cNvPr id="1145" name="Shape 1145"/>
            <p:cNvCxnSpPr>
              <a:stCxn id="1142" idx="6"/>
            </p:cNvCxnSpPr>
            <p:nvPr/>
          </p:nvCxnSpPr>
          <p:spPr>
            <a:xfrm rot="10800000" flipH="1">
              <a:off x="6861670" y="1629788"/>
              <a:ext cx="1550400" cy="680700"/>
            </a:xfrm>
            <a:prstGeom prst="straightConnector1">
              <a:avLst/>
            </a:prstGeom>
            <a:solidFill>
              <a:schemeClr val="lt2"/>
            </a:solidFill>
            <a:ln w="9525" cap="flat" cmpd="sng">
              <a:solidFill>
                <a:srgbClr val="BFBFBF"/>
              </a:solidFill>
              <a:prstDash val="lgDash"/>
              <a:round/>
              <a:headEnd type="none" w="sm" len="sm"/>
              <a:tailEnd type="none" w="sm" len="sm"/>
            </a:ln>
          </p:spPr>
        </p:cxnSp>
        <p:cxnSp>
          <p:nvCxnSpPr>
            <p:cNvPr id="1146" name="Shape 1146"/>
            <p:cNvCxnSpPr>
              <a:stCxn id="1142" idx="3"/>
            </p:cNvCxnSpPr>
            <p:nvPr/>
          </p:nvCxnSpPr>
          <p:spPr>
            <a:xfrm flipH="1">
              <a:off x="4041996" y="3086382"/>
              <a:ext cx="946500" cy="718800"/>
            </a:xfrm>
            <a:prstGeom prst="straightConnector1">
              <a:avLst/>
            </a:prstGeom>
            <a:solidFill>
              <a:schemeClr val="lt2"/>
            </a:solidFill>
            <a:ln w="9525" cap="flat" cmpd="sng">
              <a:solidFill>
                <a:srgbClr val="BFBFBF"/>
              </a:solidFill>
              <a:prstDash val="lgDash"/>
              <a:round/>
              <a:headEnd type="none" w="sm" len="sm"/>
              <a:tailEnd type="none" w="sm" len="sm"/>
            </a:ln>
          </p:spPr>
        </p:cxnSp>
        <p:cxnSp>
          <p:nvCxnSpPr>
            <p:cNvPr id="1147" name="Shape 1147"/>
            <p:cNvCxnSpPr>
              <a:stCxn id="1142" idx="4"/>
              <a:endCxn id="1148" idx="0"/>
            </p:cNvCxnSpPr>
            <p:nvPr/>
          </p:nvCxnSpPr>
          <p:spPr>
            <a:xfrm>
              <a:off x="5764390" y="3407768"/>
              <a:ext cx="6148" cy="629588"/>
            </a:xfrm>
            <a:prstGeom prst="straightConnector1">
              <a:avLst/>
            </a:prstGeom>
            <a:solidFill>
              <a:schemeClr val="lt2"/>
            </a:solidFill>
            <a:ln w="9525" cap="flat" cmpd="sng">
              <a:solidFill>
                <a:srgbClr val="BFBFBF"/>
              </a:solidFill>
              <a:prstDash val="lgDash"/>
              <a:round/>
              <a:headEnd type="none" w="sm" len="sm"/>
              <a:tailEnd type="none" w="sm" len="sm"/>
            </a:ln>
          </p:spPr>
        </p:cxnSp>
        <p:cxnSp>
          <p:nvCxnSpPr>
            <p:cNvPr id="1149" name="Shape 1149"/>
            <p:cNvCxnSpPr>
              <a:stCxn id="1142" idx="5"/>
            </p:cNvCxnSpPr>
            <p:nvPr/>
          </p:nvCxnSpPr>
          <p:spPr>
            <a:xfrm>
              <a:off x="6540284" y="3086382"/>
              <a:ext cx="930900" cy="718800"/>
            </a:xfrm>
            <a:prstGeom prst="straightConnector1">
              <a:avLst/>
            </a:prstGeom>
            <a:solidFill>
              <a:schemeClr val="lt2"/>
            </a:solidFill>
            <a:ln w="9525" cap="flat" cmpd="sng">
              <a:solidFill>
                <a:srgbClr val="BFBFBF"/>
              </a:solidFill>
              <a:prstDash val="lgDash"/>
              <a:round/>
              <a:headEnd type="none" w="sm" len="sm"/>
              <a:tailEnd type="none" w="sm" len="sm"/>
            </a:ln>
          </p:spPr>
        </p:cxnSp>
      </p:grpSp>
      <p:grpSp>
        <p:nvGrpSpPr>
          <p:cNvPr id="1150" name="Shape 1150"/>
          <p:cNvGrpSpPr/>
          <p:nvPr/>
        </p:nvGrpSpPr>
        <p:grpSpPr>
          <a:xfrm>
            <a:off x="2283461" y="1169372"/>
            <a:ext cx="914400" cy="915325"/>
            <a:chOff x="778625" y="3869888"/>
            <a:chExt cx="914400" cy="915325"/>
          </a:xfrm>
        </p:grpSpPr>
        <p:sp>
          <p:nvSpPr>
            <p:cNvPr id="1151" name="Shape 1151"/>
            <p:cNvSpPr/>
            <p:nvPr/>
          </p:nvSpPr>
          <p:spPr>
            <a:xfrm>
              <a:off x="778625" y="3869888"/>
              <a:ext cx="914400" cy="915325"/>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52" name="Shape 1152"/>
            <p:cNvPicPr preferRelativeResize="0"/>
            <p:nvPr/>
          </p:nvPicPr>
          <p:blipFill rotWithShape="1">
            <a:blip r:embed="rId5">
              <a:alphaModFix/>
            </a:blip>
            <a:srcRect/>
            <a:stretch/>
          </p:blipFill>
          <p:spPr>
            <a:xfrm>
              <a:off x="909589" y="4084957"/>
              <a:ext cx="652473" cy="437063"/>
            </a:xfrm>
            <a:prstGeom prst="rect">
              <a:avLst/>
            </a:prstGeom>
            <a:noFill/>
            <a:ln>
              <a:noFill/>
            </a:ln>
          </p:spPr>
        </p:pic>
      </p:grpSp>
      <p:grpSp>
        <p:nvGrpSpPr>
          <p:cNvPr id="1153" name="Shape 1153"/>
          <p:cNvGrpSpPr/>
          <p:nvPr/>
        </p:nvGrpSpPr>
        <p:grpSpPr>
          <a:xfrm>
            <a:off x="7697838" y="3333406"/>
            <a:ext cx="914400" cy="915325"/>
            <a:chOff x="8303465" y="4290572"/>
            <a:chExt cx="914400" cy="915325"/>
          </a:xfrm>
        </p:grpSpPr>
        <p:sp>
          <p:nvSpPr>
            <p:cNvPr id="1154" name="Shape 1154"/>
            <p:cNvSpPr/>
            <p:nvPr/>
          </p:nvSpPr>
          <p:spPr>
            <a:xfrm>
              <a:off x="8303465" y="4290572"/>
              <a:ext cx="914400" cy="915325"/>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55" name="Shape 1155"/>
            <p:cNvPicPr preferRelativeResize="0"/>
            <p:nvPr/>
          </p:nvPicPr>
          <p:blipFill rotWithShape="1">
            <a:blip r:embed="rId6">
              <a:alphaModFix/>
            </a:blip>
            <a:srcRect/>
            <a:stretch/>
          </p:blipFill>
          <p:spPr>
            <a:xfrm>
              <a:off x="8479030" y="4353398"/>
              <a:ext cx="563270" cy="704088"/>
            </a:xfrm>
            <a:prstGeom prst="rect">
              <a:avLst/>
            </a:prstGeom>
            <a:noFill/>
            <a:ln>
              <a:noFill/>
            </a:ln>
          </p:spPr>
        </p:pic>
      </p:grpSp>
      <p:grpSp>
        <p:nvGrpSpPr>
          <p:cNvPr id="1156" name="Shape 1156"/>
          <p:cNvGrpSpPr/>
          <p:nvPr/>
        </p:nvGrpSpPr>
        <p:grpSpPr>
          <a:xfrm>
            <a:off x="8661484" y="1169372"/>
            <a:ext cx="914400" cy="915325"/>
            <a:chOff x="10514185" y="4366670"/>
            <a:chExt cx="914400" cy="915325"/>
          </a:xfrm>
        </p:grpSpPr>
        <p:sp>
          <p:nvSpPr>
            <p:cNvPr id="1157" name="Shape 1157"/>
            <p:cNvSpPr/>
            <p:nvPr/>
          </p:nvSpPr>
          <p:spPr>
            <a:xfrm>
              <a:off x="10514185" y="4366670"/>
              <a:ext cx="914400" cy="915325"/>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58" name="Shape 1158"/>
            <p:cNvPicPr preferRelativeResize="0"/>
            <p:nvPr/>
          </p:nvPicPr>
          <p:blipFill rotWithShape="1">
            <a:blip r:embed="rId7">
              <a:alphaModFix/>
            </a:blip>
            <a:srcRect/>
            <a:stretch/>
          </p:blipFill>
          <p:spPr>
            <a:xfrm>
              <a:off x="10717166" y="4464849"/>
              <a:ext cx="508438" cy="685801"/>
            </a:xfrm>
            <a:prstGeom prst="rect">
              <a:avLst/>
            </a:prstGeom>
            <a:noFill/>
            <a:ln>
              <a:noFill/>
            </a:ln>
          </p:spPr>
        </p:pic>
      </p:grpSp>
      <p:grpSp>
        <p:nvGrpSpPr>
          <p:cNvPr id="1159" name="Shape 1159"/>
          <p:cNvGrpSpPr/>
          <p:nvPr/>
        </p:nvGrpSpPr>
        <p:grpSpPr>
          <a:xfrm>
            <a:off x="3366531" y="3333806"/>
            <a:ext cx="914400" cy="915325"/>
            <a:chOff x="3127620" y="3706300"/>
            <a:chExt cx="914400" cy="915325"/>
          </a:xfrm>
        </p:grpSpPr>
        <p:sp>
          <p:nvSpPr>
            <p:cNvPr id="1160" name="Shape 1160"/>
            <p:cNvSpPr/>
            <p:nvPr/>
          </p:nvSpPr>
          <p:spPr>
            <a:xfrm>
              <a:off x="3127620" y="3706300"/>
              <a:ext cx="914400" cy="915325"/>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61" name="Shape 1161"/>
            <p:cNvPicPr preferRelativeResize="0"/>
            <p:nvPr/>
          </p:nvPicPr>
          <p:blipFill rotWithShape="1">
            <a:blip r:embed="rId8">
              <a:alphaModFix/>
            </a:blip>
            <a:srcRect/>
            <a:stretch/>
          </p:blipFill>
          <p:spPr>
            <a:xfrm>
              <a:off x="3228743" y="3953982"/>
              <a:ext cx="710484" cy="404976"/>
            </a:xfrm>
            <a:prstGeom prst="rect">
              <a:avLst/>
            </a:prstGeom>
            <a:noFill/>
            <a:ln>
              <a:noFill/>
            </a:ln>
          </p:spPr>
        </p:pic>
      </p:grpSp>
      <p:grpSp>
        <p:nvGrpSpPr>
          <p:cNvPr id="1162" name="Shape 1162"/>
          <p:cNvGrpSpPr/>
          <p:nvPr/>
        </p:nvGrpSpPr>
        <p:grpSpPr>
          <a:xfrm>
            <a:off x="5562796" y="4037356"/>
            <a:ext cx="914400" cy="914400"/>
            <a:chOff x="4361247" y="1524000"/>
            <a:chExt cx="2740593" cy="2740593"/>
          </a:xfrm>
        </p:grpSpPr>
        <p:sp>
          <p:nvSpPr>
            <p:cNvPr id="1148" name="Shape 1148"/>
            <p:cNvSpPr/>
            <p:nvPr/>
          </p:nvSpPr>
          <p:spPr>
            <a:xfrm>
              <a:off x="4361247" y="1524000"/>
              <a:ext cx="2740593" cy="274059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163" name="Shape 1163"/>
            <p:cNvPicPr preferRelativeResize="0"/>
            <p:nvPr/>
          </p:nvPicPr>
          <p:blipFill rotWithShape="1">
            <a:blip r:embed="rId9">
              <a:alphaModFix/>
            </a:blip>
            <a:srcRect/>
            <a:stretch/>
          </p:blipFill>
          <p:spPr>
            <a:xfrm>
              <a:off x="4896909" y="1940915"/>
              <a:ext cx="1471336" cy="1899857"/>
            </a:xfrm>
            <a:prstGeom prst="rect">
              <a:avLst/>
            </a:prstGeom>
            <a:noFill/>
            <a:ln>
              <a:noFill/>
            </a:ln>
          </p:spPr>
        </p:pic>
      </p:grpSp>
      <p:grpSp>
        <p:nvGrpSpPr>
          <p:cNvPr id="1164" name="Shape 1164"/>
          <p:cNvGrpSpPr/>
          <p:nvPr/>
        </p:nvGrpSpPr>
        <p:grpSpPr>
          <a:xfrm>
            <a:off x="5494139" y="1452883"/>
            <a:ext cx="1005813" cy="1005812"/>
            <a:chOff x="2321111" y="1223026"/>
            <a:chExt cx="1998171" cy="1998170"/>
          </a:xfrm>
        </p:grpSpPr>
        <p:sp>
          <p:nvSpPr>
            <p:cNvPr id="1165" name="Shape 1165"/>
            <p:cNvSpPr/>
            <p:nvPr/>
          </p:nvSpPr>
          <p:spPr>
            <a:xfrm>
              <a:off x="2321111" y="1223026"/>
              <a:ext cx="1998170" cy="1998170"/>
            </a:xfrm>
            <a:prstGeom prst="donut">
              <a:avLst>
                <a:gd name="adj" fmla="val 4588"/>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66" name="Shape 1166"/>
            <p:cNvSpPr/>
            <p:nvPr/>
          </p:nvSpPr>
          <p:spPr>
            <a:xfrm>
              <a:off x="2647185" y="1223026"/>
              <a:ext cx="1346023" cy="1998170"/>
            </a:xfrm>
            <a:prstGeom prst="donut">
              <a:avLst>
                <a:gd name="adj" fmla="val 6039"/>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67" name="Shape 1167"/>
            <p:cNvSpPr/>
            <p:nvPr/>
          </p:nvSpPr>
          <p:spPr>
            <a:xfrm>
              <a:off x="3045876" y="1223026"/>
              <a:ext cx="548640" cy="1998170"/>
            </a:xfrm>
            <a:prstGeom prst="donut">
              <a:avLst>
                <a:gd name="adj" fmla="val 15732"/>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68" name="Shape 1168"/>
            <p:cNvSpPr/>
            <p:nvPr/>
          </p:nvSpPr>
          <p:spPr>
            <a:xfrm rot="5400000">
              <a:off x="2647185" y="1223026"/>
              <a:ext cx="1346023" cy="1998170"/>
            </a:xfrm>
            <a:prstGeom prst="donut">
              <a:avLst>
                <a:gd name="adj" fmla="val 6037"/>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69" name="Shape 1169"/>
            <p:cNvSpPr/>
            <p:nvPr/>
          </p:nvSpPr>
          <p:spPr>
            <a:xfrm rot="5400000">
              <a:off x="3045645" y="1223026"/>
              <a:ext cx="549103" cy="1998170"/>
            </a:xfrm>
            <a:prstGeom prst="donut">
              <a:avLst>
                <a:gd name="adj" fmla="val 15745"/>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grpSp>
        <p:nvGrpSpPr>
          <p:cNvPr id="1170" name="Shape 1170"/>
          <p:cNvGrpSpPr/>
          <p:nvPr/>
        </p:nvGrpSpPr>
        <p:grpSpPr>
          <a:xfrm>
            <a:off x="5370099" y="2495046"/>
            <a:ext cx="1149687" cy="534126"/>
            <a:chOff x="1907927" y="3160825"/>
            <a:chExt cx="2613520" cy="1214200"/>
          </a:xfrm>
        </p:grpSpPr>
        <p:sp>
          <p:nvSpPr>
            <p:cNvPr id="1171" name="Shape 1171"/>
            <p:cNvSpPr/>
            <p:nvPr/>
          </p:nvSpPr>
          <p:spPr>
            <a:xfrm rot="2625534">
              <a:off x="2440687" y="3413144"/>
              <a:ext cx="681246" cy="125617"/>
            </a:xfrm>
            <a:custGeom>
              <a:avLst/>
              <a:gdLst/>
              <a:ahLst/>
              <a:cxnLst/>
              <a:rect l="0" t="0" r="0" b="0"/>
              <a:pathLst>
                <a:path w="120000" h="120000" extrusionOk="0">
                  <a:moveTo>
                    <a:pt x="6434" y="34897"/>
                  </a:moveTo>
                  <a:cubicBezTo>
                    <a:pt x="10410" y="13336"/>
                    <a:pt x="15903" y="0"/>
                    <a:pt x="21969" y="0"/>
                  </a:cubicBezTo>
                  <a:lnTo>
                    <a:pt x="120000" y="0"/>
                  </a:lnTo>
                  <a:lnTo>
                    <a:pt x="96892" y="120000"/>
                  </a:lnTo>
                  <a:lnTo>
                    <a:pt x="15" y="120000"/>
                  </a:lnTo>
                  <a:lnTo>
                    <a:pt x="0" y="119147"/>
                  </a:lnTo>
                  <a:cubicBezTo>
                    <a:pt x="0" y="86246"/>
                    <a:pt x="2459" y="56459"/>
                    <a:pt x="6434" y="34897"/>
                  </a:cubicBezTo>
                  <a:close/>
                </a:path>
              </a:pathLst>
            </a:cu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72" name="Shape 1172"/>
            <p:cNvSpPr/>
            <p:nvPr/>
          </p:nvSpPr>
          <p:spPr>
            <a:xfrm rot="2625534">
              <a:off x="2130938" y="3394555"/>
              <a:ext cx="730667" cy="136410"/>
            </a:xfrm>
            <a:custGeom>
              <a:avLst/>
              <a:gdLst/>
              <a:ahLst/>
              <a:cxnLst/>
              <a:rect l="0" t="0" r="0" b="0"/>
              <a:pathLst>
                <a:path w="120000" h="120000" extrusionOk="0">
                  <a:moveTo>
                    <a:pt x="5999" y="32136"/>
                  </a:moveTo>
                  <a:cubicBezTo>
                    <a:pt x="9706" y="12280"/>
                    <a:pt x="14827" y="0"/>
                    <a:pt x="20483" y="0"/>
                  </a:cubicBezTo>
                  <a:lnTo>
                    <a:pt x="119999" y="0"/>
                  </a:lnTo>
                  <a:lnTo>
                    <a:pt x="97345" y="116201"/>
                  </a:lnTo>
                  <a:lnTo>
                    <a:pt x="5265" y="116201"/>
                  </a:lnTo>
                  <a:cubicBezTo>
                    <a:pt x="3851" y="116201"/>
                    <a:pt x="2470" y="116969"/>
                    <a:pt x="1137" y="118430"/>
                  </a:cubicBezTo>
                  <a:lnTo>
                    <a:pt x="193" y="120000"/>
                  </a:lnTo>
                  <a:lnTo>
                    <a:pt x="0" y="109720"/>
                  </a:lnTo>
                  <a:cubicBezTo>
                    <a:pt x="0" y="79421"/>
                    <a:pt x="2292" y="51991"/>
                    <a:pt x="5999" y="321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73" name="Shape 1173"/>
            <p:cNvSpPr/>
            <p:nvPr/>
          </p:nvSpPr>
          <p:spPr>
            <a:xfrm>
              <a:off x="1907927" y="3257702"/>
              <a:ext cx="2613520" cy="1117323"/>
            </a:xfrm>
            <a:custGeom>
              <a:avLst/>
              <a:gdLst/>
              <a:ahLst/>
              <a:cxnLst/>
              <a:rect l="0" t="0" r="0" b="0"/>
              <a:pathLst>
                <a:path w="120000" h="120000" extrusionOk="0">
                  <a:moveTo>
                    <a:pt x="5707" y="3"/>
                  </a:moveTo>
                  <a:cubicBezTo>
                    <a:pt x="7280" y="-76"/>
                    <a:pt x="8865" y="1246"/>
                    <a:pt x="10090" y="3991"/>
                  </a:cubicBezTo>
                  <a:lnTo>
                    <a:pt x="13421" y="9990"/>
                  </a:lnTo>
                  <a:lnTo>
                    <a:pt x="30624" y="49563"/>
                  </a:lnTo>
                  <a:cubicBezTo>
                    <a:pt x="32544" y="50659"/>
                    <a:pt x="56506" y="49244"/>
                    <a:pt x="61679" y="49297"/>
                  </a:cubicBezTo>
                  <a:lnTo>
                    <a:pt x="75425" y="49202"/>
                  </a:lnTo>
                  <a:cubicBezTo>
                    <a:pt x="76404" y="49202"/>
                    <a:pt x="77197" y="47346"/>
                    <a:pt x="77197" y="45056"/>
                  </a:cubicBezTo>
                  <a:lnTo>
                    <a:pt x="77197" y="45056"/>
                  </a:lnTo>
                  <a:cubicBezTo>
                    <a:pt x="77197" y="43338"/>
                    <a:pt x="76751" y="41865"/>
                    <a:pt x="76115" y="41235"/>
                  </a:cubicBezTo>
                  <a:lnTo>
                    <a:pt x="75694" y="41036"/>
                  </a:lnTo>
                  <a:lnTo>
                    <a:pt x="75748" y="40861"/>
                  </a:lnTo>
                  <a:lnTo>
                    <a:pt x="57004" y="40861"/>
                  </a:lnTo>
                  <a:cubicBezTo>
                    <a:pt x="53841" y="40861"/>
                    <a:pt x="51277" y="34863"/>
                    <a:pt x="51277" y="27465"/>
                  </a:cubicBezTo>
                  <a:cubicBezTo>
                    <a:pt x="51277" y="20067"/>
                    <a:pt x="53841" y="14070"/>
                    <a:pt x="57004" y="14070"/>
                  </a:cubicBezTo>
                  <a:lnTo>
                    <a:pt x="87393" y="14070"/>
                  </a:lnTo>
                  <a:cubicBezTo>
                    <a:pt x="94925" y="17314"/>
                    <a:pt x="98937" y="21675"/>
                    <a:pt x="102199" y="33536"/>
                  </a:cubicBezTo>
                  <a:cubicBezTo>
                    <a:pt x="105460" y="45398"/>
                    <a:pt x="106502" y="48689"/>
                    <a:pt x="111762" y="70678"/>
                  </a:cubicBezTo>
                  <a:cubicBezTo>
                    <a:pt x="115562" y="84025"/>
                    <a:pt x="119433" y="100115"/>
                    <a:pt x="120000" y="108682"/>
                  </a:cubicBezTo>
                  <a:cubicBezTo>
                    <a:pt x="120000" y="116080"/>
                    <a:pt x="119212" y="120000"/>
                    <a:pt x="116049" y="120000"/>
                  </a:cubicBezTo>
                  <a:lnTo>
                    <a:pt x="91331" y="120000"/>
                  </a:lnTo>
                  <a:cubicBezTo>
                    <a:pt x="89355" y="120000"/>
                    <a:pt x="87612" y="117657"/>
                    <a:pt x="86583" y="114094"/>
                  </a:cubicBezTo>
                  <a:lnTo>
                    <a:pt x="86374" y="113193"/>
                  </a:lnTo>
                  <a:lnTo>
                    <a:pt x="85626" y="111446"/>
                  </a:lnTo>
                  <a:lnTo>
                    <a:pt x="80274" y="93587"/>
                  </a:lnTo>
                  <a:cubicBezTo>
                    <a:pt x="78627" y="90013"/>
                    <a:pt x="78455" y="89969"/>
                    <a:pt x="75745" y="89996"/>
                  </a:cubicBezTo>
                  <a:lnTo>
                    <a:pt x="37451" y="89228"/>
                  </a:lnTo>
                  <a:cubicBezTo>
                    <a:pt x="29595" y="88346"/>
                    <a:pt x="27666" y="86924"/>
                    <a:pt x="25117" y="81513"/>
                  </a:cubicBezTo>
                  <a:lnTo>
                    <a:pt x="2306" y="22801"/>
                  </a:lnTo>
                  <a:cubicBezTo>
                    <a:pt x="-144" y="17312"/>
                    <a:pt x="-943" y="10164"/>
                    <a:pt x="1403" y="4431"/>
                  </a:cubicBezTo>
                  <a:cubicBezTo>
                    <a:pt x="2576" y="1565"/>
                    <a:pt x="4135" y="83"/>
                    <a:pt x="5707"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895057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40"/>
                                        </p:tgtEl>
                                        <p:attrNameLst>
                                          <p:attrName>style.visibility</p:attrName>
                                        </p:attrNameLst>
                                      </p:cBhvr>
                                      <p:to>
                                        <p:strVal val="visible"/>
                                      </p:to>
                                    </p:set>
                                    <p:anim calcmode="lin" valueType="num">
                                      <p:cBhvr additive="base">
                                        <p:cTn id="7" dur="500"/>
                                        <p:tgtEl>
                                          <p:spTgt spid="1140"/>
                                        </p:tgtEl>
                                        <p:attrNameLst>
                                          <p:attrName>ppt_w</p:attrName>
                                        </p:attrNameLst>
                                      </p:cBhvr>
                                      <p:tavLst>
                                        <p:tav tm="0">
                                          <p:val>
                                            <p:strVal val="0"/>
                                          </p:val>
                                        </p:tav>
                                        <p:tav tm="100000">
                                          <p:val>
                                            <p:strVal val="#ppt_w"/>
                                          </p:val>
                                        </p:tav>
                                      </p:tavLst>
                                    </p:anim>
                                    <p:anim calcmode="lin" valueType="num">
                                      <p:cBhvr additive="base">
                                        <p:cTn id="8" dur="500"/>
                                        <p:tgtEl>
                                          <p:spTgt spid="114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43"/>
                                        </p:tgtEl>
                                        <p:attrNameLst>
                                          <p:attrName>style.visibility</p:attrName>
                                        </p:attrNameLst>
                                      </p:cBhvr>
                                      <p:to>
                                        <p:strVal val="visible"/>
                                      </p:to>
                                    </p:set>
                                    <p:animEffect transition="in" filter="fade">
                                      <p:cBhvr>
                                        <p:cTn id="12" dur="500"/>
                                        <p:tgtEl>
                                          <p:spTgt spid="1143"/>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150"/>
                                        </p:tgtEl>
                                        <p:attrNameLst>
                                          <p:attrName>style.visibility</p:attrName>
                                        </p:attrNameLst>
                                      </p:cBhvr>
                                      <p:to>
                                        <p:strVal val="visible"/>
                                      </p:to>
                                    </p:set>
                                    <p:anim calcmode="lin" valueType="num">
                                      <p:cBhvr additive="base">
                                        <p:cTn id="16" dur="250"/>
                                        <p:tgtEl>
                                          <p:spTgt spid="1150"/>
                                        </p:tgtEl>
                                        <p:attrNameLst>
                                          <p:attrName>ppt_w</p:attrName>
                                        </p:attrNameLst>
                                      </p:cBhvr>
                                      <p:tavLst>
                                        <p:tav tm="0">
                                          <p:val>
                                            <p:strVal val="0"/>
                                          </p:val>
                                        </p:tav>
                                        <p:tav tm="100000">
                                          <p:val>
                                            <p:strVal val="#ppt_w"/>
                                          </p:val>
                                        </p:tav>
                                      </p:tavLst>
                                    </p:anim>
                                    <p:anim calcmode="lin" valueType="num">
                                      <p:cBhvr additive="base">
                                        <p:cTn id="17" dur="250"/>
                                        <p:tgtEl>
                                          <p:spTgt spid="1150"/>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156"/>
                                        </p:tgtEl>
                                        <p:attrNameLst>
                                          <p:attrName>style.visibility</p:attrName>
                                        </p:attrNameLst>
                                      </p:cBhvr>
                                      <p:to>
                                        <p:strVal val="visible"/>
                                      </p:to>
                                    </p:set>
                                    <p:anim calcmode="lin" valueType="num">
                                      <p:cBhvr additive="base">
                                        <p:cTn id="20" dur="250"/>
                                        <p:tgtEl>
                                          <p:spTgt spid="1156"/>
                                        </p:tgtEl>
                                        <p:attrNameLst>
                                          <p:attrName>ppt_w</p:attrName>
                                        </p:attrNameLst>
                                      </p:cBhvr>
                                      <p:tavLst>
                                        <p:tav tm="0">
                                          <p:val>
                                            <p:strVal val="0"/>
                                          </p:val>
                                        </p:tav>
                                        <p:tav tm="100000">
                                          <p:val>
                                            <p:strVal val="#ppt_w"/>
                                          </p:val>
                                        </p:tav>
                                      </p:tavLst>
                                    </p:anim>
                                    <p:anim calcmode="lin" valueType="num">
                                      <p:cBhvr additive="base">
                                        <p:cTn id="21" dur="250"/>
                                        <p:tgtEl>
                                          <p:spTgt spid="1156"/>
                                        </p:tgtEl>
                                        <p:attrNameLst>
                                          <p:attrName>ppt_h</p:attrName>
                                        </p:attrNameLst>
                                      </p:cBhvr>
                                      <p:tavLst>
                                        <p:tav tm="0">
                                          <p:val>
                                            <p:strVal val="0"/>
                                          </p:val>
                                        </p:tav>
                                        <p:tav tm="100000">
                                          <p:val>
                                            <p:strVal val="#ppt_h"/>
                                          </p:val>
                                        </p:tav>
                                      </p:tavLst>
                                    </p:anim>
                                  </p:childTnLst>
                                </p:cTn>
                              </p:par>
                              <p:par>
                                <p:cTn id="22" presetID="10" presetClass="entr" presetSubtype="0" fill="hold" nodeType="withEffect">
                                  <p:stCondLst>
                                    <p:cond delay="250"/>
                                  </p:stCondLst>
                                  <p:childTnLst>
                                    <p:set>
                                      <p:cBhvr>
                                        <p:cTn id="23" dur="1" fill="hold">
                                          <p:stCondLst>
                                            <p:cond delay="0"/>
                                          </p:stCondLst>
                                        </p:cTn>
                                        <p:tgtEl>
                                          <p:spTgt spid="1135"/>
                                        </p:tgtEl>
                                        <p:attrNameLst>
                                          <p:attrName>style.visibility</p:attrName>
                                        </p:attrNameLst>
                                      </p:cBhvr>
                                      <p:to>
                                        <p:strVal val="visible"/>
                                      </p:to>
                                    </p:set>
                                    <p:animEffect transition="in" filter="fade">
                                      <p:cBhvr>
                                        <p:cTn id="24" dur="250"/>
                                        <p:tgtEl>
                                          <p:spTgt spid="1135"/>
                                        </p:tgtEl>
                                      </p:cBhvr>
                                    </p:animEffect>
                                  </p:childTnLst>
                                </p:cTn>
                              </p:par>
                              <p:par>
                                <p:cTn id="25" presetID="10" presetClass="entr" presetSubtype="0" fill="hold" nodeType="withEffect">
                                  <p:stCondLst>
                                    <p:cond delay="250"/>
                                  </p:stCondLst>
                                  <p:childTnLst>
                                    <p:set>
                                      <p:cBhvr>
                                        <p:cTn id="26" dur="1" fill="hold">
                                          <p:stCondLst>
                                            <p:cond delay="0"/>
                                          </p:stCondLst>
                                        </p:cTn>
                                        <p:tgtEl>
                                          <p:spTgt spid="1139"/>
                                        </p:tgtEl>
                                        <p:attrNameLst>
                                          <p:attrName>style.visibility</p:attrName>
                                        </p:attrNameLst>
                                      </p:cBhvr>
                                      <p:to>
                                        <p:strVal val="visible"/>
                                      </p:to>
                                    </p:set>
                                    <p:animEffect transition="in" filter="fade">
                                      <p:cBhvr>
                                        <p:cTn id="27" dur="250"/>
                                        <p:tgtEl>
                                          <p:spTgt spid="1139"/>
                                        </p:tgtEl>
                                      </p:cBhvr>
                                    </p:animEffect>
                                  </p:childTnLst>
                                </p:cTn>
                              </p:par>
                            </p:childTnLst>
                          </p:cTn>
                        </p:par>
                        <p:par>
                          <p:cTn id="28" fill="hold">
                            <p:stCondLst>
                              <p:cond delay="1500"/>
                            </p:stCondLst>
                            <p:childTnLst>
                              <p:par>
                                <p:cTn id="29" presetID="23" presetClass="entr" presetSubtype="16" fill="hold" nodeType="afterEffect">
                                  <p:stCondLst>
                                    <p:cond delay="0"/>
                                  </p:stCondLst>
                                  <p:childTnLst>
                                    <p:set>
                                      <p:cBhvr>
                                        <p:cTn id="30" dur="1" fill="hold">
                                          <p:stCondLst>
                                            <p:cond delay="0"/>
                                          </p:stCondLst>
                                        </p:cTn>
                                        <p:tgtEl>
                                          <p:spTgt spid="1159"/>
                                        </p:tgtEl>
                                        <p:attrNameLst>
                                          <p:attrName>style.visibility</p:attrName>
                                        </p:attrNameLst>
                                      </p:cBhvr>
                                      <p:to>
                                        <p:strVal val="visible"/>
                                      </p:to>
                                    </p:set>
                                    <p:anim calcmode="lin" valueType="num">
                                      <p:cBhvr additive="base">
                                        <p:cTn id="31" dur="250"/>
                                        <p:tgtEl>
                                          <p:spTgt spid="1159"/>
                                        </p:tgtEl>
                                        <p:attrNameLst>
                                          <p:attrName>ppt_w</p:attrName>
                                        </p:attrNameLst>
                                      </p:cBhvr>
                                      <p:tavLst>
                                        <p:tav tm="0">
                                          <p:val>
                                            <p:strVal val="0"/>
                                          </p:val>
                                        </p:tav>
                                        <p:tav tm="100000">
                                          <p:val>
                                            <p:strVal val="#ppt_w"/>
                                          </p:val>
                                        </p:tav>
                                      </p:tavLst>
                                    </p:anim>
                                    <p:anim calcmode="lin" valueType="num">
                                      <p:cBhvr additive="base">
                                        <p:cTn id="32" dur="250"/>
                                        <p:tgtEl>
                                          <p:spTgt spid="115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153"/>
                                        </p:tgtEl>
                                        <p:attrNameLst>
                                          <p:attrName>style.visibility</p:attrName>
                                        </p:attrNameLst>
                                      </p:cBhvr>
                                      <p:to>
                                        <p:strVal val="visible"/>
                                      </p:to>
                                    </p:set>
                                    <p:anim calcmode="lin" valueType="num">
                                      <p:cBhvr additive="base">
                                        <p:cTn id="35" dur="250"/>
                                        <p:tgtEl>
                                          <p:spTgt spid="1153"/>
                                        </p:tgtEl>
                                        <p:attrNameLst>
                                          <p:attrName>ppt_w</p:attrName>
                                        </p:attrNameLst>
                                      </p:cBhvr>
                                      <p:tavLst>
                                        <p:tav tm="0">
                                          <p:val>
                                            <p:strVal val="0"/>
                                          </p:val>
                                        </p:tav>
                                        <p:tav tm="100000">
                                          <p:val>
                                            <p:strVal val="#ppt_w"/>
                                          </p:val>
                                        </p:tav>
                                      </p:tavLst>
                                    </p:anim>
                                    <p:anim calcmode="lin" valueType="num">
                                      <p:cBhvr additive="base">
                                        <p:cTn id="36" dur="250"/>
                                        <p:tgtEl>
                                          <p:spTgt spid="1153"/>
                                        </p:tgtEl>
                                        <p:attrNameLst>
                                          <p:attrName>ppt_h</p:attrName>
                                        </p:attrNameLst>
                                      </p:cBhvr>
                                      <p:tavLst>
                                        <p:tav tm="0">
                                          <p:val>
                                            <p:strVal val="0"/>
                                          </p:val>
                                        </p:tav>
                                        <p:tav tm="100000">
                                          <p:val>
                                            <p:strVal val="#ppt_h"/>
                                          </p:val>
                                        </p:tav>
                                      </p:tavLst>
                                    </p:anim>
                                  </p:childTnLst>
                                </p:cTn>
                              </p:par>
                              <p:par>
                                <p:cTn id="37" presetID="10" presetClass="entr" presetSubtype="0" fill="hold" nodeType="withEffect">
                                  <p:stCondLst>
                                    <p:cond delay="250"/>
                                  </p:stCondLst>
                                  <p:childTnLst>
                                    <p:set>
                                      <p:cBhvr>
                                        <p:cTn id="38" dur="1" fill="hold">
                                          <p:stCondLst>
                                            <p:cond delay="0"/>
                                          </p:stCondLst>
                                        </p:cTn>
                                        <p:tgtEl>
                                          <p:spTgt spid="1136"/>
                                        </p:tgtEl>
                                        <p:attrNameLst>
                                          <p:attrName>style.visibility</p:attrName>
                                        </p:attrNameLst>
                                      </p:cBhvr>
                                      <p:to>
                                        <p:strVal val="visible"/>
                                      </p:to>
                                    </p:set>
                                    <p:animEffect transition="in" filter="fade">
                                      <p:cBhvr>
                                        <p:cTn id="39" dur="250"/>
                                        <p:tgtEl>
                                          <p:spTgt spid="1136"/>
                                        </p:tgtEl>
                                      </p:cBhvr>
                                    </p:animEffect>
                                  </p:childTnLst>
                                </p:cTn>
                              </p:par>
                              <p:par>
                                <p:cTn id="40" presetID="10" presetClass="entr" presetSubtype="0" fill="hold" nodeType="withEffect">
                                  <p:stCondLst>
                                    <p:cond delay="25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250"/>
                                        <p:tgtEl>
                                          <p:spTgt spid="1138"/>
                                        </p:tgtEl>
                                      </p:cBhvr>
                                    </p:animEffect>
                                  </p:childTnLst>
                                </p:cTn>
                              </p:par>
                            </p:childTnLst>
                          </p:cTn>
                        </p:par>
                        <p:par>
                          <p:cTn id="43" fill="hold">
                            <p:stCondLst>
                              <p:cond delay="2000"/>
                            </p:stCondLst>
                            <p:childTnLst>
                              <p:par>
                                <p:cTn id="44" presetID="23" presetClass="entr" presetSubtype="16" fill="hold" nodeType="afterEffect">
                                  <p:stCondLst>
                                    <p:cond delay="0"/>
                                  </p:stCondLst>
                                  <p:childTnLst>
                                    <p:set>
                                      <p:cBhvr>
                                        <p:cTn id="45" dur="1" fill="hold">
                                          <p:stCondLst>
                                            <p:cond delay="0"/>
                                          </p:stCondLst>
                                        </p:cTn>
                                        <p:tgtEl>
                                          <p:spTgt spid="1162"/>
                                        </p:tgtEl>
                                        <p:attrNameLst>
                                          <p:attrName>style.visibility</p:attrName>
                                        </p:attrNameLst>
                                      </p:cBhvr>
                                      <p:to>
                                        <p:strVal val="visible"/>
                                      </p:to>
                                    </p:set>
                                    <p:anim calcmode="lin" valueType="num">
                                      <p:cBhvr additive="base">
                                        <p:cTn id="46" dur="250"/>
                                        <p:tgtEl>
                                          <p:spTgt spid="1162"/>
                                        </p:tgtEl>
                                        <p:attrNameLst>
                                          <p:attrName>ppt_w</p:attrName>
                                        </p:attrNameLst>
                                      </p:cBhvr>
                                      <p:tavLst>
                                        <p:tav tm="0">
                                          <p:val>
                                            <p:strVal val="0"/>
                                          </p:val>
                                        </p:tav>
                                        <p:tav tm="100000">
                                          <p:val>
                                            <p:strVal val="#ppt_w"/>
                                          </p:val>
                                        </p:tav>
                                      </p:tavLst>
                                    </p:anim>
                                    <p:anim calcmode="lin" valueType="num">
                                      <p:cBhvr additive="base">
                                        <p:cTn id="47" dur="250"/>
                                        <p:tgtEl>
                                          <p:spTgt spid="1162"/>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250"/>
                                  </p:stCondLst>
                                  <p:childTnLst>
                                    <p:set>
                                      <p:cBhvr>
                                        <p:cTn id="49" dur="1" fill="hold">
                                          <p:stCondLst>
                                            <p:cond delay="0"/>
                                          </p:stCondLst>
                                        </p:cTn>
                                        <p:tgtEl>
                                          <p:spTgt spid="1137"/>
                                        </p:tgtEl>
                                        <p:attrNameLst>
                                          <p:attrName>style.visibility</p:attrName>
                                        </p:attrNameLst>
                                      </p:cBhvr>
                                      <p:to>
                                        <p:strVal val="visible"/>
                                      </p:to>
                                    </p:set>
                                    <p:animEffect transition="in" filter="fade">
                                      <p:cBhvr>
                                        <p:cTn id="50" dur="250"/>
                                        <p:tgtEl>
                                          <p:spTgt spid="1137"/>
                                        </p:tgtEl>
                                      </p:cBhvr>
                                    </p:animEffect>
                                  </p:childTnLst>
                                </p:cTn>
                              </p:par>
                              <p:par>
                                <p:cTn id="51" presetID="10" presetClass="entr" presetSubtype="0" fill="hold" nodeType="withEffect">
                                  <p:stCondLst>
                                    <p:cond delay="500"/>
                                  </p:stCondLst>
                                  <p:childTnLst>
                                    <p:set>
                                      <p:cBhvr>
                                        <p:cTn id="52" dur="1" fill="hold">
                                          <p:stCondLst>
                                            <p:cond delay="0"/>
                                          </p:stCondLst>
                                        </p:cTn>
                                        <p:tgtEl>
                                          <p:spTgt spid="1132"/>
                                        </p:tgtEl>
                                        <p:attrNameLst>
                                          <p:attrName>style.visibility</p:attrName>
                                        </p:attrNameLst>
                                      </p:cBhvr>
                                      <p:to>
                                        <p:strVal val="visible"/>
                                      </p:to>
                                    </p:set>
                                    <p:animEffect transition="in" filter="fade">
                                      <p:cBhvr>
                                        <p:cTn id="53" dur="500"/>
                                        <p:tgtEl>
                                          <p:spTgt spid="1132"/>
                                        </p:tgtEl>
                                      </p:cBhvr>
                                    </p:animEffect>
                                  </p:childTnLst>
                                </p:cTn>
                              </p:par>
                              <p:par>
                                <p:cTn id="54" presetID="10" presetClass="entr" presetSubtype="0" fill="hold" nodeType="withEffect">
                                  <p:stCondLst>
                                    <p:cond delay="700"/>
                                  </p:stCondLst>
                                  <p:childTnLst>
                                    <p:set>
                                      <p:cBhvr>
                                        <p:cTn id="55" dur="1" fill="hold">
                                          <p:stCondLst>
                                            <p:cond delay="0"/>
                                          </p:stCondLst>
                                        </p:cTn>
                                        <p:tgtEl>
                                          <p:spTgt spid="1134"/>
                                        </p:tgtEl>
                                        <p:attrNameLst>
                                          <p:attrName>style.visibility</p:attrName>
                                        </p:attrNameLst>
                                      </p:cBhvr>
                                      <p:to>
                                        <p:strVal val="visible"/>
                                      </p:to>
                                    </p:set>
                                    <p:animEffect transition="in" filter="fade">
                                      <p:cBhvr>
                                        <p:cTn id="56"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Shape 118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200" b="0" i="0" u="none" strike="noStrike" cap="none">
                <a:solidFill>
                  <a:schemeClr val="accent2"/>
                </a:solidFill>
                <a:latin typeface="Arial"/>
                <a:ea typeface="Arial"/>
                <a:cs typeface="Arial"/>
                <a:sym typeface="Arial"/>
              </a:rPr>
              <a:t>Servicios</a:t>
            </a:r>
            <a:endParaRPr sz="3200" b="0" i="0" u="none" strike="noStrike" cap="none">
              <a:solidFill>
                <a:schemeClr val="accent2"/>
              </a:solidFill>
              <a:latin typeface="Arial"/>
              <a:ea typeface="Arial"/>
              <a:cs typeface="Arial"/>
              <a:sym typeface="Arial"/>
            </a:endParaRPr>
          </a:p>
        </p:txBody>
      </p:sp>
      <p:sp>
        <p:nvSpPr>
          <p:cNvPr id="1181" name="Shape 1181"/>
          <p:cNvSpPr txBox="1">
            <a:spLocks noGrp="1"/>
          </p:cNvSpPr>
          <p:nvPr>
            <p:ph type="sldNum" sz="quarter" idx="10"/>
          </p:nvPr>
        </p:nvSpPr>
        <p:spPr>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26</a:t>
            </a:fld>
            <a:endParaRPr sz="800">
              <a:solidFill>
                <a:schemeClr val="dk2"/>
              </a:solidFill>
              <a:latin typeface="Arial"/>
              <a:ea typeface="Arial"/>
              <a:cs typeface="Arial"/>
              <a:sym typeface="Arial"/>
            </a:endParaRPr>
          </a:p>
        </p:txBody>
      </p:sp>
      <p:sp>
        <p:nvSpPr>
          <p:cNvPr id="1182" name="Shape 1182"/>
          <p:cNvSpPr txBox="1">
            <a:spLocks noGrp="1"/>
          </p:cNvSpPr>
          <p:nvPr>
            <p:ph type="ftr" sz="quarter" idx="11"/>
          </p:nvPr>
        </p:nvSpPr>
        <p:spPr>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grpSp>
        <p:nvGrpSpPr>
          <p:cNvPr id="1185" name="Shape 1185"/>
          <p:cNvGrpSpPr/>
          <p:nvPr/>
        </p:nvGrpSpPr>
        <p:grpSpPr>
          <a:xfrm>
            <a:off x="238723" y="5464935"/>
            <a:ext cx="11672587" cy="789847"/>
            <a:chOff x="2006600" y="4871627"/>
            <a:chExt cx="8170333" cy="480639"/>
          </a:xfrm>
        </p:grpSpPr>
        <p:sp>
          <p:nvSpPr>
            <p:cNvPr id="1187" name="Shape 1187"/>
            <p:cNvSpPr/>
            <p:nvPr/>
          </p:nvSpPr>
          <p:spPr>
            <a:xfrm>
              <a:off x="2006600" y="5132133"/>
              <a:ext cx="8170333" cy="220133"/>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88" name="Shape 1188"/>
            <p:cNvSpPr/>
            <p:nvPr/>
          </p:nvSpPr>
          <p:spPr>
            <a:xfrm>
              <a:off x="2006600" y="4871627"/>
              <a:ext cx="8153400" cy="267639"/>
            </a:xfrm>
            <a:custGeom>
              <a:avLst/>
              <a:gdLst/>
              <a:ahLst/>
              <a:cxnLst/>
              <a:rect l="0" t="0" r="0" b="0"/>
              <a:pathLst>
                <a:path w="120000" h="120000" extrusionOk="0">
                  <a:moveTo>
                    <a:pt x="7601" y="0"/>
                  </a:moveTo>
                  <a:lnTo>
                    <a:pt x="112647" y="0"/>
                  </a:lnTo>
                  <a:lnTo>
                    <a:pt x="120000" y="117447"/>
                  </a:lnTo>
                  <a:lnTo>
                    <a:pt x="0" y="120000"/>
                  </a:lnTo>
                  <a:lnTo>
                    <a:pt x="7601" y="0"/>
                  </a:lnTo>
                  <a:close/>
                </a:path>
              </a:pathLst>
            </a:custGeom>
            <a:gradFill>
              <a:gsLst>
                <a:gs pos="0">
                  <a:schemeClr val="lt2"/>
                </a:gs>
                <a:gs pos="100000">
                  <a:schemeClr val="lt1"/>
                </a:gs>
              </a:gsLst>
              <a:lin ang="54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nvGrpSpPr>
          <p:cNvPr id="1192" name="Shape 1192"/>
          <p:cNvGrpSpPr/>
          <p:nvPr/>
        </p:nvGrpSpPr>
        <p:grpSpPr>
          <a:xfrm>
            <a:off x="602231" y="551342"/>
            <a:ext cx="3828371" cy="5518969"/>
            <a:chOff x="509059" y="437975"/>
            <a:chExt cx="3828371" cy="5518969"/>
          </a:xfrm>
          <a:effectLst>
            <a:outerShdw blurRad="444500" dist="711200" dir="2100000" sx="84000" sy="84000" algn="tl" rotWithShape="0">
              <a:prstClr val="black">
                <a:alpha val="16000"/>
              </a:prstClr>
            </a:outerShdw>
          </a:effectLst>
        </p:grpSpPr>
        <p:grpSp>
          <p:nvGrpSpPr>
            <p:cNvPr id="1193" name="Shape 1193"/>
            <p:cNvGrpSpPr/>
            <p:nvPr/>
          </p:nvGrpSpPr>
          <p:grpSpPr>
            <a:xfrm>
              <a:off x="829828" y="437975"/>
              <a:ext cx="3259472" cy="5270333"/>
              <a:chOff x="946604" y="467176"/>
              <a:chExt cx="3259472" cy="5186343"/>
            </a:xfrm>
          </p:grpSpPr>
          <p:sp>
            <p:nvSpPr>
              <p:cNvPr id="1194" name="Shape 1194"/>
              <p:cNvSpPr/>
              <p:nvPr/>
            </p:nvSpPr>
            <p:spPr>
              <a:xfrm>
                <a:off x="946604" y="1305740"/>
                <a:ext cx="3259472" cy="4277582"/>
              </a:xfrm>
              <a:prstGeom prst="rect">
                <a:avLst/>
              </a:prstGeom>
              <a:gradFill>
                <a:gsLst>
                  <a:gs pos="0">
                    <a:srgbClr val="BFBFBF"/>
                  </a:gs>
                  <a:gs pos="100000">
                    <a:schemeClr val="lt1"/>
                  </a:gs>
                </a:gsLst>
                <a:path path="circle">
                  <a:fillToRect l="100000" t="100000"/>
                </a:path>
                <a:tileRect r="-100000" b="-100000"/>
              </a:gradFill>
              <a:ln w="28575"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95" name="Shape 1195"/>
              <p:cNvSpPr/>
              <p:nvPr/>
            </p:nvSpPr>
            <p:spPr>
              <a:xfrm>
                <a:off x="1021778" y="467176"/>
                <a:ext cx="3036140" cy="5186343"/>
              </a:xfrm>
              <a:prstGeom prst="ellipse">
                <a:avLst/>
              </a:prstGeom>
              <a:gradFill>
                <a:gsLst>
                  <a:gs pos="0">
                    <a:schemeClr val="lt1"/>
                  </a:gs>
                  <a:gs pos="25000">
                    <a:srgbClr val="FFFFFF">
                      <a:alpha val="61960"/>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nvGrpSpPr>
            <p:cNvPr id="1196" name="Shape 1196"/>
            <p:cNvGrpSpPr/>
            <p:nvPr/>
          </p:nvGrpSpPr>
          <p:grpSpPr>
            <a:xfrm>
              <a:off x="509059" y="1644357"/>
              <a:ext cx="3828371" cy="4312587"/>
              <a:chOff x="625835" y="1644357"/>
              <a:chExt cx="3828371" cy="4312587"/>
            </a:xfrm>
          </p:grpSpPr>
          <p:sp>
            <p:nvSpPr>
              <p:cNvPr id="1197" name="Shape 1197"/>
              <p:cNvSpPr/>
              <p:nvPr/>
            </p:nvSpPr>
            <p:spPr>
              <a:xfrm rot="-1800000">
                <a:off x="859620" y="2449671"/>
                <a:ext cx="2190313" cy="1522034"/>
              </a:xfrm>
              <a:custGeom>
                <a:avLst/>
                <a:gdLst/>
                <a:ahLst/>
                <a:cxnLst/>
                <a:rect l="0" t="0" r="0" b="0"/>
                <a:pathLst>
                  <a:path w="120000" h="120000" extrusionOk="0">
                    <a:moveTo>
                      <a:pt x="120000" y="0"/>
                    </a:moveTo>
                    <a:lnTo>
                      <a:pt x="35375" y="120000"/>
                    </a:lnTo>
                    <a:lnTo>
                      <a:pt x="0" y="69338"/>
                    </a:lnTo>
                    <a:lnTo>
                      <a:pt x="27818"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98" name="Shape 1198"/>
              <p:cNvSpPr/>
              <p:nvPr/>
            </p:nvSpPr>
            <p:spPr>
              <a:xfrm rot="3600000">
                <a:off x="1877182" y="2295253"/>
                <a:ext cx="2381926" cy="1522034"/>
              </a:xfrm>
              <a:custGeom>
                <a:avLst/>
                <a:gdLst/>
                <a:ahLst/>
                <a:cxnLst/>
                <a:rect l="0" t="0" r="0" b="0"/>
                <a:pathLst>
                  <a:path w="120000" h="120000" extrusionOk="0">
                    <a:moveTo>
                      <a:pt x="0" y="0"/>
                    </a:moveTo>
                    <a:lnTo>
                      <a:pt x="96263" y="0"/>
                    </a:lnTo>
                    <a:lnTo>
                      <a:pt x="120000" y="21446"/>
                    </a:lnTo>
                    <a:lnTo>
                      <a:pt x="56090" y="120000"/>
                    </a:lnTo>
                    <a:lnTo>
                      <a:pt x="0" y="32645"/>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99" name="Shape 1199"/>
              <p:cNvSpPr/>
              <p:nvPr/>
            </p:nvSpPr>
            <p:spPr>
              <a:xfrm rot="9000000">
                <a:off x="2095370" y="3781074"/>
                <a:ext cx="2120365" cy="1522034"/>
              </a:xfrm>
              <a:custGeom>
                <a:avLst/>
                <a:gdLst/>
                <a:ahLst/>
                <a:cxnLst/>
                <a:rect l="0" t="0" r="0" b="0"/>
                <a:pathLst>
                  <a:path w="120000" h="120000" extrusionOk="0">
                    <a:moveTo>
                      <a:pt x="43091" y="120000"/>
                    </a:moveTo>
                    <a:lnTo>
                      <a:pt x="0" y="60259"/>
                    </a:lnTo>
                    <a:lnTo>
                      <a:pt x="24973" y="0"/>
                    </a:lnTo>
                    <a:lnTo>
                      <a:pt x="102065" y="0"/>
                    </a:lnTo>
                    <a:lnTo>
                      <a:pt x="120000" y="14424"/>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00" name="Shape 1200"/>
              <p:cNvSpPr/>
              <p:nvPr/>
            </p:nvSpPr>
            <p:spPr>
              <a:xfrm rot="-7200000">
                <a:off x="903082" y="3954180"/>
                <a:ext cx="1988946" cy="1522034"/>
              </a:xfrm>
              <a:custGeom>
                <a:avLst/>
                <a:gdLst/>
                <a:ahLst/>
                <a:cxnLst/>
                <a:rect l="0" t="0" r="0" b="0"/>
                <a:pathLst>
                  <a:path w="120000" h="120000" extrusionOk="0">
                    <a:moveTo>
                      <a:pt x="120000" y="29524"/>
                    </a:moveTo>
                    <a:lnTo>
                      <a:pt x="49736" y="120000"/>
                    </a:lnTo>
                    <a:lnTo>
                      <a:pt x="0" y="55320"/>
                    </a:lnTo>
                    <a:lnTo>
                      <a:pt x="24441" y="0"/>
                    </a:lnTo>
                    <a:lnTo>
                      <a:pt x="80866"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sp>
          <p:nvSpPr>
            <p:cNvPr id="1201" name="Shape 1201"/>
            <p:cNvSpPr/>
            <p:nvPr/>
          </p:nvSpPr>
          <p:spPr>
            <a:xfrm>
              <a:off x="977986" y="1366794"/>
              <a:ext cx="2992350" cy="3795806"/>
            </a:xfrm>
            <a:prstGeom prst="rect">
              <a:avLst/>
            </a:prstGeom>
            <a:gradFill>
              <a:gsLst>
                <a:gs pos="0">
                  <a:srgbClr val="FFFFFF">
                    <a:alpha val="0"/>
                  </a:srgbClr>
                </a:gs>
                <a:gs pos="100000">
                  <a:schemeClr val="lt1"/>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02" name="Shape 1202"/>
            <p:cNvSpPr>
              <a:spLocks noChangeAspect="1"/>
            </p:cNvSpPr>
            <p:nvPr/>
          </p:nvSpPr>
          <p:spPr>
            <a:xfrm>
              <a:off x="922574" y="1416134"/>
              <a:ext cx="3052150" cy="4114800"/>
            </a:xfrm>
            <a:prstGeom prst="rect">
              <a:avLst/>
            </a:prstGeom>
            <a:noFill/>
            <a:ln w="38100" cap="flat" cmpd="dbl">
              <a:solidFill>
                <a:schemeClr val="bg1">
                  <a:lumMod val="85000"/>
                </a:scheme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sp>
        <p:nvSpPr>
          <p:cNvPr id="1203" name="Shape 1203"/>
          <p:cNvSpPr txBox="1"/>
          <p:nvPr/>
        </p:nvSpPr>
        <p:spPr>
          <a:xfrm flipH="1">
            <a:off x="1038872" y="1915480"/>
            <a:ext cx="3036140" cy="897362"/>
          </a:xfrm>
          <a:prstGeom prst="rect">
            <a:avLst/>
          </a:prstGeom>
          <a:noFill/>
          <a:ln>
            <a:noFill/>
          </a:ln>
        </p:spPr>
        <p:txBody>
          <a:bodyPr spcFirstLastPara="1" wrap="square" lIns="91425" tIns="137150" rIns="91425" bIns="137150" anchor="t" anchorCtr="0">
            <a:noAutofit/>
          </a:bodyPr>
          <a:lstStyle/>
          <a:p>
            <a:pPr marL="0" marR="0" lvl="0" indent="0" algn="ctr" rtl="0">
              <a:spcBef>
                <a:spcPts val="0"/>
              </a:spcBef>
              <a:spcAft>
                <a:spcPts val="0"/>
              </a:spcAft>
              <a:buNone/>
            </a:pPr>
            <a:r>
              <a:rPr lang="en-US" sz="2400" b="1" dirty="0">
                <a:solidFill>
                  <a:schemeClr val="accent3"/>
                </a:solidFill>
                <a:latin typeface="Arial"/>
                <a:ea typeface="Arial"/>
                <a:cs typeface="Arial"/>
                <a:sym typeface="Arial"/>
              </a:rPr>
              <a:t>Managed Print Services</a:t>
            </a:r>
            <a:endParaRPr sz="2400" dirty="0"/>
          </a:p>
        </p:txBody>
      </p:sp>
      <p:grpSp>
        <p:nvGrpSpPr>
          <p:cNvPr id="1204" name="Shape 1204"/>
          <p:cNvGrpSpPr/>
          <p:nvPr/>
        </p:nvGrpSpPr>
        <p:grpSpPr>
          <a:xfrm>
            <a:off x="4110071" y="551342"/>
            <a:ext cx="3828371" cy="5518969"/>
            <a:chOff x="4135504" y="444384"/>
            <a:chExt cx="3828371" cy="5518969"/>
          </a:xfrm>
          <a:effectLst>
            <a:outerShdw blurRad="355600" dist="444500" dir="2100000" sx="91000" sy="91000" algn="tl" rotWithShape="0">
              <a:prstClr val="black">
                <a:alpha val="16000"/>
              </a:prstClr>
            </a:outerShdw>
          </a:effectLst>
        </p:grpSpPr>
        <p:grpSp>
          <p:nvGrpSpPr>
            <p:cNvPr id="1205" name="Shape 1205"/>
            <p:cNvGrpSpPr/>
            <p:nvPr/>
          </p:nvGrpSpPr>
          <p:grpSpPr>
            <a:xfrm>
              <a:off x="4463311" y="444384"/>
              <a:ext cx="3259472" cy="5270333"/>
              <a:chOff x="1000648" y="467176"/>
              <a:chExt cx="3259472" cy="5186343"/>
            </a:xfrm>
          </p:grpSpPr>
          <p:sp>
            <p:nvSpPr>
              <p:cNvPr id="1206" name="Shape 1206"/>
              <p:cNvSpPr/>
              <p:nvPr/>
            </p:nvSpPr>
            <p:spPr>
              <a:xfrm>
                <a:off x="1000648" y="1305740"/>
                <a:ext cx="3259472" cy="4277582"/>
              </a:xfrm>
              <a:prstGeom prst="rect">
                <a:avLst/>
              </a:prstGeom>
              <a:gradFill>
                <a:gsLst>
                  <a:gs pos="0">
                    <a:srgbClr val="BFBFBF"/>
                  </a:gs>
                  <a:gs pos="100000">
                    <a:schemeClr val="lt1"/>
                  </a:gs>
                </a:gsLst>
                <a:path path="circle">
                  <a:fillToRect l="100000" t="100000"/>
                </a:path>
                <a:tileRect r="-100000" b="-100000"/>
              </a:gradFill>
              <a:ln w="28575"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07" name="Shape 1207"/>
              <p:cNvSpPr/>
              <p:nvPr/>
            </p:nvSpPr>
            <p:spPr>
              <a:xfrm>
                <a:off x="1021778" y="467176"/>
                <a:ext cx="3036140" cy="5186343"/>
              </a:xfrm>
              <a:prstGeom prst="ellipse">
                <a:avLst/>
              </a:prstGeom>
              <a:gradFill>
                <a:gsLst>
                  <a:gs pos="0">
                    <a:schemeClr val="lt1"/>
                  </a:gs>
                  <a:gs pos="25000">
                    <a:srgbClr val="FFFFFF">
                      <a:alpha val="61960"/>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nvGrpSpPr>
            <p:cNvPr id="1208" name="Shape 1208"/>
            <p:cNvGrpSpPr/>
            <p:nvPr/>
          </p:nvGrpSpPr>
          <p:grpSpPr>
            <a:xfrm>
              <a:off x="4135504" y="1650766"/>
              <a:ext cx="3828371" cy="4312587"/>
              <a:chOff x="625835" y="1644357"/>
              <a:chExt cx="3828371" cy="4312587"/>
            </a:xfrm>
          </p:grpSpPr>
          <p:sp>
            <p:nvSpPr>
              <p:cNvPr id="1209" name="Shape 1209"/>
              <p:cNvSpPr/>
              <p:nvPr/>
            </p:nvSpPr>
            <p:spPr>
              <a:xfrm rot="-1800000">
                <a:off x="859620" y="2449671"/>
                <a:ext cx="2190313" cy="1522034"/>
              </a:xfrm>
              <a:custGeom>
                <a:avLst/>
                <a:gdLst/>
                <a:ahLst/>
                <a:cxnLst/>
                <a:rect l="0" t="0" r="0" b="0"/>
                <a:pathLst>
                  <a:path w="120000" h="120000" extrusionOk="0">
                    <a:moveTo>
                      <a:pt x="120000" y="0"/>
                    </a:moveTo>
                    <a:lnTo>
                      <a:pt x="35375" y="120000"/>
                    </a:lnTo>
                    <a:lnTo>
                      <a:pt x="0" y="69338"/>
                    </a:lnTo>
                    <a:lnTo>
                      <a:pt x="27818"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10" name="Shape 1210"/>
              <p:cNvSpPr/>
              <p:nvPr/>
            </p:nvSpPr>
            <p:spPr>
              <a:xfrm rot="3600000">
                <a:off x="1877182" y="2295253"/>
                <a:ext cx="2381926" cy="1522034"/>
              </a:xfrm>
              <a:custGeom>
                <a:avLst/>
                <a:gdLst/>
                <a:ahLst/>
                <a:cxnLst/>
                <a:rect l="0" t="0" r="0" b="0"/>
                <a:pathLst>
                  <a:path w="120000" h="120000" extrusionOk="0">
                    <a:moveTo>
                      <a:pt x="0" y="0"/>
                    </a:moveTo>
                    <a:lnTo>
                      <a:pt x="96263" y="0"/>
                    </a:lnTo>
                    <a:lnTo>
                      <a:pt x="120000" y="21446"/>
                    </a:lnTo>
                    <a:lnTo>
                      <a:pt x="56090" y="120000"/>
                    </a:lnTo>
                    <a:lnTo>
                      <a:pt x="0" y="32645"/>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11" name="Shape 1211"/>
              <p:cNvSpPr/>
              <p:nvPr/>
            </p:nvSpPr>
            <p:spPr>
              <a:xfrm rot="9000000">
                <a:off x="2095370" y="3781074"/>
                <a:ext cx="2120365" cy="1522034"/>
              </a:xfrm>
              <a:custGeom>
                <a:avLst/>
                <a:gdLst/>
                <a:ahLst/>
                <a:cxnLst/>
                <a:rect l="0" t="0" r="0" b="0"/>
                <a:pathLst>
                  <a:path w="120000" h="120000" extrusionOk="0">
                    <a:moveTo>
                      <a:pt x="43091" y="120000"/>
                    </a:moveTo>
                    <a:lnTo>
                      <a:pt x="0" y="60259"/>
                    </a:lnTo>
                    <a:lnTo>
                      <a:pt x="24973" y="0"/>
                    </a:lnTo>
                    <a:lnTo>
                      <a:pt x="102065" y="0"/>
                    </a:lnTo>
                    <a:lnTo>
                      <a:pt x="120000" y="14424"/>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12" name="Shape 1212"/>
              <p:cNvSpPr/>
              <p:nvPr/>
            </p:nvSpPr>
            <p:spPr>
              <a:xfrm rot="-7200000">
                <a:off x="903082" y="3954180"/>
                <a:ext cx="1988946" cy="1522034"/>
              </a:xfrm>
              <a:custGeom>
                <a:avLst/>
                <a:gdLst/>
                <a:ahLst/>
                <a:cxnLst/>
                <a:rect l="0" t="0" r="0" b="0"/>
                <a:pathLst>
                  <a:path w="120000" h="120000" extrusionOk="0">
                    <a:moveTo>
                      <a:pt x="120000" y="29524"/>
                    </a:moveTo>
                    <a:lnTo>
                      <a:pt x="49736" y="120000"/>
                    </a:lnTo>
                    <a:lnTo>
                      <a:pt x="0" y="55320"/>
                    </a:lnTo>
                    <a:lnTo>
                      <a:pt x="24441" y="0"/>
                    </a:lnTo>
                    <a:lnTo>
                      <a:pt x="80866"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sp>
          <p:nvSpPr>
            <p:cNvPr id="1213" name="Shape 1213"/>
            <p:cNvSpPr/>
            <p:nvPr/>
          </p:nvSpPr>
          <p:spPr>
            <a:xfrm>
              <a:off x="4568242" y="1373203"/>
              <a:ext cx="2992350" cy="3795806"/>
            </a:xfrm>
            <a:prstGeom prst="rect">
              <a:avLst/>
            </a:prstGeom>
            <a:gradFill>
              <a:gsLst>
                <a:gs pos="0">
                  <a:srgbClr val="FFFFFF">
                    <a:alpha val="0"/>
                  </a:srgbClr>
                </a:gs>
                <a:gs pos="100000">
                  <a:schemeClr val="lt1"/>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14" name="Shape 1214"/>
            <p:cNvSpPr/>
            <p:nvPr/>
          </p:nvSpPr>
          <p:spPr>
            <a:xfrm>
              <a:off x="4598785" y="1422543"/>
              <a:ext cx="3014380" cy="4114800"/>
            </a:xfrm>
            <a:prstGeom prst="rect">
              <a:avLst/>
            </a:prstGeom>
            <a:noFill/>
            <a:ln w="38100" cap="flat" cmpd="dbl">
              <a:solidFill>
                <a:schemeClr val="bg1">
                  <a:lumMod val="85000"/>
                </a:scheme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nvGrpSpPr>
          <p:cNvPr id="1215" name="Shape 1215"/>
          <p:cNvGrpSpPr/>
          <p:nvPr/>
        </p:nvGrpSpPr>
        <p:grpSpPr>
          <a:xfrm>
            <a:off x="7587465" y="551342"/>
            <a:ext cx="3828371" cy="5518969"/>
            <a:chOff x="7667937" y="473581"/>
            <a:chExt cx="3828371" cy="5518969"/>
          </a:xfrm>
          <a:effectLst>
            <a:outerShdw blurRad="355600" dist="444500" dir="21000000" sx="91000" sy="91000" algn="bl" rotWithShape="0">
              <a:prstClr val="black">
                <a:alpha val="16000"/>
              </a:prstClr>
            </a:outerShdw>
          </a:effectLst>
        </p:grpSpPr>
        <p:grpSp>
          <p:nvGrpSpPr>
            <p:cNvPr id="1216" name="Shape 1216"/>
            <p:cNvGrpSpPr/>
            <p:nvPr/>
          </p:nvGrpSpPr>
          <p:grpSpPr>
            <a:xfrm>
              <a:off x="7988706" y="473581"/>
              <a:ext cx="3259472" cy="5270333"/>
              <a:chOff x="946604" y="467176"/>
              <a:chExt cx="3259472" cy="5186343"/>
            </a:xfrm>
          </p:grpSpPr>
          <p:sp>
            <p:nvSpPr>
              <p:cNvPr id="1217" name="Shape 1217"/>
              <p:cNvSpPr/>
              <p:nvPr/>
            </p:nvSpPr>
            <p:spPr>
              <a:xfrm>
                <a:off x="946604" y="1305740"/>
                <a:ext cx="3259472" cy="4277582"/>
              </a:xfrm>
              <a:prstGeom prst="rect">
                <a:avLst/>
              </a:prstGeom>
              <a:gradFill>
                <a:gsLst>
                  <a:gs pos="0">
                    <a:srgbClr val="BFBFBF"/>
                  </a:gs>
                  <a:gs pos="100000">
                    <a:schemeClr val="lt1"/>
                  </a:gs>
                </a:gsLst>
                <a:path path="circle">
                  <a:fillToRect l="100000" t="100000"/>
                </a:path>
                <a:tileRect r="-100000" b="-100000"/>
              </a:gradFill>
              <a:ln w="28575"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18" name="Shape 1218"/>
              <p:cNvSpPr/>
              <p:nvPr/>
            </p:nvSpPr>
            <p:spPr>
              <a:xfrm>
                <a:off x="1021778" y="467176"/>
                <a:ext cx="3036140" cy="5186343"/>
              </a:xfrm>
              <a:prstGeom prst="ellipse">
                <a:avLst/>
              </a:prstGeom>
              <a:gradFill>
                <a:gsLst>
                  <a:gs pos="0">
                    <a:schemeClr val="lt1"/>
                  </a:gs>
                  <a:gs pos="25000">
                    <a:srgbClr val="FFFFFF">
                      <a:alpha val="61960"/>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grpSp>
          <p:nvGrpSpPr>
            <p:cNvPr id="1219" name="Shape 1219"/>
            <p:cNvGrpSpPr/>
            <p:nvPr/>
          </p:nvGrpSpPr>
          <p:grpSpPr>
            <a:xfrm>
              <a:off x="7667937" y="1679963"/>
              <a:ext cx="3828371" cy="4312587"/>
              <a:chOff x="625835" y="1644357"/>
              <a:chExt cx="3828371" cy="4312587"/>
            </a:xfrm>
          </p:grpSpPr>
          <p:sp>
            <p:nvSpPr>
              <p:cNvPr id="1220" name="Shape 1220"/>
              <p:cNvSpPr/>
              <p:nvPr/>
            </p:nvSpPr>
            <p:spPr>
              <a:xfrm rot="-1800000">
                <a:off x="859620" y="2449671"/>
                <a:ext cx="2190313" cy="1522034"/>
              </a:xfrm>
              <a:custGeom>
                <a:avLst/>
                <a:gdLst/>
                <a:ahLst/>
                <a:cxnLst/>
                <a:rect l="0" t="0" r="0" b="0"/>
                <a:pathLst>
                  <a:path w="120000" h="120000" extrusionOk="0">
                    <a:moveTo>
                      <a:pt x="120000" y="0"/>
                    </a:moveTo>
                    <a:lnTo>
                      <a:pt x="35375" y="120000"/>
                    </a:lnTo>
                    <a:lnTo>
                      <a:pt x="0" y="69338"/>
                    </a:lnTo>
                    <a:lnTo>
                      <a:pt x="27818"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21" name="Shape 1221"/>
              <p:cNvSpPr/>
              <p:nvPr/>
            </p:nvSpPr>
            <p:spPr>
              <a:xfrm rot="3600000">
                <a:off x="1877182" y="2295253"/>
                <a:ext cx="2381926" cy="1522034"/>
              </a:xfrm>
              <a:custGeom>
                <a:avLst/>
                <a:gdLst/>
                <a:ahLst/>
                <a:cxnLst/>
                <a:rect l="0" t="0" r="0" b="0"/>
                <a:pathLst>
                  <a:path w="120000" h="120000" extrusionOk="0">
                    <a:moveTo>
                      <a:pt x="0" y="0"/>
                    </a:moveTo>
                    <a:lnTo>
                      <a:pt x="96263" y="0"/>
                    </a:lnTo>
                    <a:lnTo>
                      <a:pt x="120000" y="21446"/>
                    </a:lnTo>
                    <a:lnTo>
                      <a:pt x="56090" y="120000"/>
                    </a:lnTo>
                    <a:lnTo>
                      <a:pt x="0" y="32645"/>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22" name="Shape 1222"/>
              <p:cNvSpPr/>
              <p:nvPr/>
            </p:nvSpPr>
            <p:spPr>
              <a:xfrm rot="9000000">
                <a:off x="2095370" y="3781074"/>
                <a:ext cx="2120365" cy="1522034"/>
              </a:xfrm>
              <a:custGeom>
                <a:avLst/>
                <a:gdLst/>
                <a:ahLst/>
                <a:cxnLst/>
                <a:rect l="0" t="0" r="0" b="0"/>
                <a:pathLst>
                  <a:path w="120000" h="120000" extrusionOk="0">
                    <a:moveTo>
                      <a:pt x="43091" y="120000"/>
                    </a:moveTo>
                    <a:lnTo>
                      <a:pt x="0" y="60259"/>
                    </a:lnTo>
                    <a:lnTo>
                      <a:pt x="24973" y="0"/>
                    </a:lnTo>
                    <a:lnTo>
                      <a:pt x="102065" y="0"/>
                    </a:lnTo>
                    <a:lnTo>
                      <a:pt x="120000" y="14424"/>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23" name="Shape 1223"/>
              <p:cNvSpPr/>
              <p:nvPr/>
            </p:nvSpPr>
            <p:spPr>
              <a:xfrm rot="-7200000">
                <a:off x="903082" y="3954180"/>
                <a:ext cx="1988946" cy="1522034"/>
              </a:xfrm>
              <a:custGeom>
                <a:avLst/>
                <a:gdLst/>
                <a:ahLst/>
                <a:cxnLst/>
                <a:rect l="0" t="0" r="0" b="0"/>
                <a:pathLst>
                  <a:path w="120000" h="120000" extrusionOk="0">
                    <a:moveTo>
                      <a:pt x="120000" y="29524"/>
                    </a:moveTo>
                    <a:lnTo>
                      <a:pt x="49736" y="120000"/>
                    </a:lnTo>
                    <a:lnTo>
                      <a:pt x="0" y="55320"/>
                    </a:lnTo>
                    <a:lnTo>
                      <a:pt x="24441" y="0"/>
                    </a:lnTo>
                    <a:lnTo>
                      <a:pt x="80866" y="0"/>
                    </a:lnTo>
                    <a:close/>
                  </a:path>
                </a:pathLst>
              </a:custGeom>
              <a:solidFill>
                <a:srgbClr val="BFBFBF">
                  <a:alpha val="29803"/>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sp>
          <p:nvSpPr>
            <p:cNvPr id="1224" name="Shape 1224"/>
            <p:cNvSpPr/>
            <p:nvPr/>
          </p:nvSpPr>
          <p:spPr>
            <a:xfrm>
              <a:off x="8136864" y="1402400"/>
              <a:ext cx="2992350" cy="3795806"/>
            </a:xfrm>
            <a:prstGeom prst="rect">
              <a:avLst/>
            </a:prstGeom>
            <a:gradFill>
              <a:gsLst>
                <a:gs pos="0">
                  <a:srgbClr val="FFFFFF">
                    <a:alpha val="0"/>
                  </a:srgbClr>
                </a:gs>
                <a:gs pos="100000">
                  <a:schemeClr val="lt1"/>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225" name="Shape 1225"/>
            <p:cNvSpPr>
              <a:spLocks noChangeAspect="1"/>
            </p:cNvSpPr>
            <p:nvPr/>
          </p:nvSpPr>
          <p:spPr>
            <a:xfrm>
              <a:off x="8107772" y="1451740"/>
              <a:ext cx="3052150" cy="4114800"/>
            </a:xfrm>
            <a:prstGeom prst="rect">
              <a:avLst/>
            </a:prstGeom>
            <a:noFill/>
            <a:ln w="38100" cap="flat" cmpd="dbl">
              <a:solidFill>
                <a:schemeClr val="bg1">
                  <a:lumMod val="85000"/>
                </a:scheme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sp>
        <p:nvSpPr>
          <p:cNvPr id="1226" name="Shape 1226"/>
          <p:cNvSpPr txBox="1"/>
          <p:nvPr/>
        </p:nvSpPr>
        <p:spPr>
          <a:xfrm flipH="1">
            <a:off x="4584990" y="1915480"/>
            <a:ext cx="3036140" cy="1205138"/>
          </a:xfrm>
          <a:prstGeom prst="rect">
            <a:avLst/>
          </a:prstGeom>
          <a:noFill/>
          <a:ln>
            <a:noFill/>
          </a:ln>
        </p:spPr>
        <p:txBody>
          <a:bodyPr spcFirstLastPara="1" wrap="square" lIns="91425" tIns="137150" rIns="91425" bIns="137150" anchor="t" anchorCtr="0">
            <a:noAutofit/>
          </a:bodyPr>
          <a:lstStyle/>
          <a:p>
            <a:pPr algn="ctr">
              <a:spcBef>
                <a:spcPts val="0"/>
              </a:spcBef>
              <a:spcAft>
                <a:spcPts val="0"/>
              </a:spcAft>
            </a:pPr>
            <a:r>
              <a:rPr lang="en-US" sz="2400" b="1">
                <a:solidFill>
                  <a:schemeClr val="accent3"/>
                </a:solidFill>
                <a:latin typeface="Arial"/>
                <a:cs typeface="Arial"/>
                <a:sym typeface="Arial"/>
              </a:rPr>
              <a:t>Professional Services</a:t>
            </a:r>
            <a:endParaRPr sz="2400" b="1" dirty="0">
              <a:solidFill>
                <a:schemeClr val="accent3"/>
              </a:solidFill>
              <a:latin typeface="Arial"/>
              <a:cs typeface="Arial"/>
            </a:endParaRPr>
          </a:p>
        </p:txBody>
      </p:sp>
      <p:sp>
        <p:nvSpPr>
          <p:cNvPr id="1227" name="Shape 1227"/>
          <p:cNvSpPr txBox="1"/>
          <p:nvPr/>
        </p:nvSpPr>
        <p:spPr>
          <a:xfrm flipH="1">
            <a:off x="8027197" y="1915480"/>
            <a:ext cx="3036140" cy="1512915"/>
          </a:xfrm>
          <a:prstGeom prst="rect">
            <a:avLst/>
          </a:prstGeom>
          <a:noFill/>
          <a:ln>
            <a:noFill/>
          </a:ln>
        </p:spPr>
        <p:txBody>
          <a:bodyPr spcFirstLastPara="1" wrap="square" lIns="91425" tIns="137150" rIns="91425" bIns="137150" anchor="t" anchorCtr="0">
            <a:noAutofit/>
          </a:bodyPr>
          <a:lstStyle/>
          <a:p>
            <a:pPr marL="0" marR="0" lvl="0" indent="0" algn="ctr">
              <a:spcBef>
                <a:spcPts val="0"/>
              </a:spcBef>
              <a:spcAft>
                <a:spcPts val="0"/>
              </a:spcAft>
              <a:buNone/>
            </a:pPr>
            <a:r>
              <a:rPr lang="es-ES" sz="2400" b="1">
                <a:solidFill>
                  <a:schemeClr val="accent3"/>
                </a:solidFill>
                <a:latin typeface="Arial"/>
                <a:cs typeface="Arial"/>
                <a:sym typeface="Arial"/>
              </a:rPr>
              <a:t>Servicios de Atención al Cliente</a:t>
            </a:r>
            <a:endParaRPr sz="2400" b="1" dirty="0">
              <a:solidFill>
                <a:schemeClr val="accent3"/>
              </a:solidFill>
              <a:latin typeface="Arial"/>
              <a:cs typeface="Arial"/>
            </a:endParaRPr>
          </a:p>
        </p:txBody>
      </p:sp>
      <p:grpSp>
        <p:nvGrpSpPr>
          <p:cNvPr id="1228" name="Shape 1228"/>
          <p:cNvGrpSpPr/>
          <p:nvPr/>
        </p:nvGrpSpPr>
        <p:grpSpPr>
          <a:xfrm>
            <a:off x="1761305" y="2989671"/>
            <a:ext cx="1413112" cy="1413112"/>
            <a:chOff x="9876446" y="3388218"/>
            <a:chExt cx="1413112" cy="1413112"/>
          </a:xfrm>
        </p:grpSpPr>
        <p:sp>
          <p:nvSpPr>
            <p:cNvPr id="1229" name="Shape 1229"/>
            <p:cNvSpPr/>
            <p:nvPr/>
          </p:nvSpPr>
          <p:spPr>
            <a:xfrm>
              <a:off x="9876446" y="3388218"/>
              <a:ext cx="1413112" cy="1413112"/>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230" name="Shape 1230"/>
            <p:cNvPicPr preferRelativeResize="0"/>
            <p:nvPr/>
          </p:nvPicPr>
          <p:blipFill rotWithShape="1">
            <a:blip r:embed="rId3">
              <a:alphaModFix/>
            </a:blip>
            <a:srcRect/>
            <a:stretch/>
          </p:blipFill>
          <p:spPr>
            <a:xfrm>
              <a:off x="9997414" y="3778600"/>
              <a:ext cx="1068122" cy="777220"/>
            </a:xfrm>
            <a:prstGeom prst="rect">
              <a:avLst/>
            </a:prstGeom>
            <a:noFill/>
            <a:ln>
              <a:noFill/>
            </a:ln>
          </p:spPr>
        </p:pic>
      </p:grpSp>
      <p:grpSp>
        <p:nvGrpSpPr>
          <p:cNvPr id="1231" name="Shape 1231"/>
          <p:cNvGrpSpPr/>
          <p:nvPr/>
        </p:nvGrpSpPr>
        <p:grpSpPr>
          <a:xfrm>
            <a:off x="8932982" y="2989671"/>
            <a:ext cx="1413112" cy="1413112"/>
            <a:chOff x="9843788" y="3388218"/>
            <a:chExt cx="1413112" cy="1413112"/>
          </a:xfrm>
        </p:grpSpPr>
        <p:sp>
          <p:nvSpPr>
            <p:cNvPr id="1232" name="Shape 1232"/>
            <p:cNvSpPr/>
            <p:nvPr/>
          </p:nvSpPr>
          <p:spPr>
            <a:xfrm>
              <a:off x="9843788" y="3388218"/>
              <a:ext cx="1413112" cy="1413112"/>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233" name="Shape 1233"/>
            <p:cNvPicPr preferRelativeResize="0"/>
            <p:nvPr/>
          </p:nvPicPr>
          <p:blipFill rotWithShape="1">
            <a:blip r:embed="rId4">
              <a:alphaModFix/>
            </a:blip>
            <a:srcRect/>
            <a:stretch/>
          </p:blipFill>
          <p:spPr>
            <a:xfrm>
              <a:off x="10044860" y="3603252"/>
              <a:ext cx="973231" cy="1127917"/>
            </a:xfrm>
            <a:prstGeom prst="rect">
              <a:avLst/>
            </a:prstGeom>
            <a:noFill/>
            <a:ln>
              <a:noFill/>
            </a:ln>
          </p:spPr>
        </p:pic>
      </p:grpSp>
      <p:grpSp>
        <p:nvGrpSpPr>
          <p:cNvPr id="1234" name="Shape 1234"/>
          <p:cNvGrpSpPr/>
          <p:nvPr/>
        </p:nvGrpSpPr>
        <p:grpSpPr>
          <a:xfrm>
            <a:off x="5339346" y="2989671"/>
            <a:ext cx="1413112" cy="1413112"/>
            <a:chOff x="9876446" y="3388218"/>
            <a:chExt cx="1413112" cy="1413112"/>
          </a:xfrm>
        </p:grpSpPr>
        <p:sp>
          <p:nvSpPr>
            <p:cNvPr id="1235" name="Shape 1235"/>
            <p:cNvSpPr/>
            <p:nvPr/>
          </p:nvSpPr>
          <p:spPr>
            <a:xfrm>
              <a:off x="9876446" y="3388218"/>
              <a:ext cx="1413112" cy="1413112"/>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236" name="Shape 1236"/>
            <p:cNvPicPr preferRelativeResize="0"/>
            <p:nvPr/>
          </p:nvPicPr>
          <p:blipFill rotWithShape="1">
            <a:blip r:embed="rId5">
              <a:alphaModFix/>
            </a:blip>
            <a:srcRect/>
            <a:stretch/>
          </p:blipFill>
          <p:spPr>
            <a:xfrm>
              <a:off x="10019721" y="3782019"/>
              <a:ext cx="1023508" cy="770383"/>
            </a:xfrm>
            <a:prstGeom prst="rect">
              <a:avLst/>
            </a:prstGeom>
            <a:noFill/>
            <a:ln>
              <a:noFill/>
            </a:ln>
          </p:spPr>
        </p:pic>
      </p:grpSp>
    </p:spTree>
    <p:extLst>
      <p:ext uri="{BB962C8B-B14F-4D97-AF65-F5344CB8AC3E}">
        <p14:creationId xmlns:p14="http://schemas.microsoft.com/office/powerpoint/2010/main" val="288727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repeatCount="0" fill="hold" nodeType="after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500"/>
                                        <p:tgtEl>
                                          <p:spTgt spid="1192"/>
                                        </p:tgtEl>
                                      </p:cBhvr>
                                    </p:animEffect>
                                    <p:anim calcmode="lin" valueType="num">
                                      <p:cBhvr>
                                        <p:cTn id="8" dur="500" fill="hold"/>
                                        <p:tgtEl>
                                          <p:spTgt spid="1192"/>
                                        </p:tgtEl>
                                        <p:attrNameLst>
                                          <p:attrName>ppt_x</p:attrName>
                                        </p:attrNameLst>
                                      </p:cBhvr>
                                      <p:tavLst>
                                        <p:tav tm="0">
                                          <p:val>
                                            <p:strVal val="#ppt_x"/>
                                          </p:val>
                                        </p:tav>
                                        <p:tav tm="100000">
                                          <p:val>
                                            <p:strVal val="#ppt_x"/>
                                          </p:val>
                                        </p:tav>
                                      </p:tavLst>
                                    </p:anim>
                                    <p:anim calcmode="lin" valueType="num">
                                      <p:cBhvr>
                                        <p:cTn id="9" dur="500" fill="hold"/>
                                        <p:tgtEl>
                                          <p:spTgt spid="1192"/>
                                        </p:tgtEl>
                                        <p:attrNameLst>
                                          <p:attrName>ppt_y</p:attrName>
                                        </p:attrNameLst>
                                      </p:cBhvr>
                                      <p:tavLst>
                                        <p:tav tm="0">
                                          <p:val>
                                            <p:strVal val="#ppt_y-.1"/>
                                          </p:val>
                                        </p:tav>
                                        <p:tav tm="100000">
                                          <p:val>
                                            <p:strVal val="#ppt_y"/>
                                          </p:val>
                                        </p:tav>
                                      </p:tavLst>
                                    </p:anim>
                                  </p:childTnLst>
                                </p:cTn>
                              </p:par>
                              <p:par>
                                <p:cTn id="10" presetID="10" presetClass="entr" presetSubtype="0" repeatCount="0" fill="hold" nodeType="withEffect">
                                  <p:stCondLst>
                                    <p:cond delay="200"/>
                                  </p:stCondLst>
                                  <p:childTnLst>
                                    <p:set>
                                      <p:cBhvr>
                                        <p:cTn id="11" dur="1" fill="hold">
                                          <p:stCondLst>
                                            <p:cond delay="0"/>
                                          </p:stCondLst>
                                        </p:cTn>
                                        <p:tgtEl>
                                          <p:spTgt spid="1203"/>
                                        </p:tgtEl>
                                        <p:attrNameLst>
                                          <p:attrName>style.visibility</p:attrName>
                                        </p:attrNameLst>
                                      </p:cBhvr>
                                      <p:to>
                                        <p:strVal val="visible"/>
                                      </p:to>
                                    </p:set>
                                    <p:animEffect transition="in" filter="fade">
                                      <p:cBhvr>
                                        <p:cTn id="12" dur="500"/>
                                        <p:tgtEl>
                                          <p:spTgt spid="1203"/>
                                        </p:tgtEl>
                                      </p:cBhvr>
                                    </p:animEffect>
                                  </p:childTnLst>
                                </p:cTn>
                              </p:par>
                              <p:par>
                                <p:cTn id="13" presetID="53" presetClass="entr" presetSubtype="16" repeatCount="0" fill="hold" nodeType="withEffect">
                                  <p:stCondLst>
                                    <p:cond delay="400"/>
                                  </p:stCondLst>
                                  <p:childTnLst>
                                    <p:set>
                                      <p:cBhvr>
                                        <p:cTn id="14" dur="1" fill="hold">
                                          <p:stCondLst>
                                            <p:cond delay="0"/>
                                          </p:stCondLst>
                                        </p:cTn>
                                        <p:tgtEl>
                                          <p:spTgt spid="1228"/>
                                        </p:tgtEl>
                                        <p:attrNameLst>
                                          <p:attrName>style.visibility</p:attrName>
                                        </p:attrNameLst>
                                      </p:cBhvr>
                                      <p:to>
                                        <p:strVal val="visible"/>
                                      </p:to>
                                    </p:set>
                                    <p:anim calcmode="lin" valueType="num">
                                      <p:cBhvr>
                                        <p:cTn id="15" dur="250" fill="hold"/>
                                        <p:tgtEl>
                                          <p:spTgt spid="1228"/>
                                        </p:tgtEl>
                                        <p:attrNameLst>
                                          <p:attrName>ppt_w</p:attrName>
                                        </p:attrNameLst>
                                      </p:cBhvr>
                                      <p:tavLst>
                                        <p:tav tm="0">
                                          <p:val>
                                            <p:fltVal val="0"/>
                                          </p:val>
                                        </p:tav>
                                        <p:tav tm="100000">
                                          <p:val>
                                            <p:strVal val="#ppt_w"/>
                                          </p:val>
                                        </p:tav>
                                      </p:tavLst>
                                    </p:anim>
                                    <p:anim calcmode="lin" valueType="num">
                                      <p:cBhvr>
                                        <p:cTn id="16" dur="250" fill="hold"/>
                                        <p:tgtEl>
                                          <p:spTgt spid="1228"/>
                                        </p:tgtEl>
                                        <p:attrNameLst>
                                          <p:attrName>ppt_h</p:attrName>
                                        </p:attrNameLst>
                                      </p:cBhvr>
                                      <p:tavLst>
                                        <p:tav tm="0">
                                          <p:val>
                                            <p:fltVal val="0"/>
                                          </p:val>
                                        </p:tav>
                                        <p:tav tm="100000">
                                          <p:val>
                                            <p:strVal val="#ppt_h"/>
                                          </p:val>
                                        </p:tav>
                                      </p:tavLst>
                                    </p:anim>
                                    <p:animEffect transition="in" filter="fade">
                                      <p:cBhvr>
                                        <p:cTn id="17" dur="250"/>
                                        <p:tgtEl>
                                          <p:spTgt spid="1228"/>
                                        </p:tgtEl>
                                      </p:cBhvr>
                                    </p:animEffect>
                                  </p:childTnLst>
                                </p:cTn>
                              </p:par>
                            </p:childTnLst>
                          </p:cTn>
                        </p:par>
                        <p:par>
                          <p:cTn id="18" fill="hold">
                            <p:stCondLst>
                              <p:cond delay="700"/>
                            </p:stCondLst>
                            <p:childTnLst>
                              <p:par>
                                <p:cTn id="19" presetID="47" presetClass="entr" presetSubtype="0" repeatCount="0" fill="hold" nodeType="afterEffect">
                                  <p:stCondLst>
                                    <p:cond delay="0"/>
                                  </p:stCondLst>
                                  <p:childTnLst>
                                    <p:set>
                                      <p:cBhvr>
                                        <p:cTn id="20" dur="1" fill="hold">
                                          <p:stCondLst>
                                            <p:cond delay="0"/>
                                          </p:stCondLst>
                                        </p:cTn>
                                        <p:tgtEl>
                                          <p:spTgt spid="1204"/>
                                        </p:tgtEl>
                                        <p:attrNameLst>
                                          <p:attrName>style.visibility</p:attrName>
                                        </p:attrNameLst>
                                      </p:cBhvr>
                                      <p:to>
                                        <p:strVal val="visible"/>
                                      </p:to>
                                    </p:set>
                                    <p:animEffect transition="in" filter="fade">
                                      <p:cBhvr>
                                        <p:cTn id="21" dur="500"/>
                                        <p:tgtEl>
                                          <p:spTgt spid="1204"/>
                                        </p:tgtEl>
                                      </p:cBhvr>
                                    </p:animEffect>
                                    <p:anim calcmode="lin" valueType="num">
                                      <p:cBhvr>
                                        <p:cTn id="22" dur="500" fill="hold"/>
                                        <p:tgtEl>
                                          <p:spTgt spid="1204"/>
                                        </p:tgtEl>
                                        <p:attrNameLst>
                                          <p:attrName>ppt_x</p:attrName>
                                        </p:attrNameLst>
                                      </p:cBhvr>
                                      <p:tavLst>
                                        <p:tav tm="0">
                                          <p:val>
                                            <p:strVal val="#ppt_x"/>
                                          </p:val>
                                        </p:tav>
                                        <p:tav tm="100000">
                                          <p:val>
                                            <p:strVal val="#ppt_x"/>
                                          </p:val>
                                        </p:tav>
                                      </p:tavLst>
                                    </p:anim>
                                    <p:anim calcmode="lin" valueType="num">
                                      <p:cBhvr>
                                        <p:cTn id="23" dur="500" fill="hold"/>
                                        <p:tgtEl>
                                          <p:spTgt spid="1204"/>
                                        </p:tgtEl>
                                        <p:attrNameLst>
                                          <p:attrName>ppt_y</p:attrName>
                                        </p:attrNameLst>
                                      </p:cBhvr>
                                      <p:tavLst>
                                        <p:tav tm="0">
                                          <p:val>
                                            <p:strVal val="#ppt_y-.1"/>
                                          </p:val>
                                        </p:tav>
                                        <p:tav tm="100000">
                                          <p:val>
                                            <p:strVal val="#ppt_y"/>
                                          </p:val>
                                        </p:tav>
                                      </p:tavLst>
                                    </p:anim>
                                  </p:childTnLst>
                                </p:cTn>
                              </p:par>
                              <p:par>
                                <p:cTn id="24" presetID="10" presetClass="entr" presetSubtype="0" repeatCount="0" fill="hold" nodeType="withEffect">
                                  <p:stCondLst>
                                    <p:cond delay="200"/>
                                  </p:stCondLst>
                                  <p:childTnLst>
                                    <p:set>
                                      <p:cBhvr>
                                        <p:cTn id="25" dur="1" fill="hold">
                                          <p:stCondLst>
                                            <p:cond delay="0"/>
                                          </p:stCondLst>
                                        </p:cTn>
                                        <p:tgtEl>
                                          <p:spTgt spid="1226"/>
                                        </p:tgtEl>
                                        <p:attrNameLst>
                                          <p:attrName>style.visibility</p:attrName>
                                        </p:attrNameLst>
                                      </p:cBhvr>
                                      <p:to>
                                        <p:strVal val="visible"/>
                                      </p:to>
                                    </p:set>
                                    <p:animEffect transition="in" filter="fade">
                                      <p:cBhvr>
                                        <p:cTn id="26" dur="500"/>
                                        <p:tgtEl>
                                          <p:spTgt spid="1226"/>
                                        </p:tgtEl>
                                      </p:cBhvr>
                                    </p:animEffect>
                                  </p:childTnLst>
                                </p:cTn>
                              </p:par>
                              <p:par>
                                <p:cTn id="27" presetID="53" presetClass="entr" presetSubtype="16" repeatCount="0" fill="hold" nodeType="withEffect">
                                  <p:stCondLst>
                                    <p:cond delay="400"/>
                                  </p:stCondLst>
                                  <p:childTnLst>
                                    <p:set>
                                      <p:cBhvr>
                                        <p:cTn id="28" dur="1" fill="hold">
                                          <p:stCondLst>
                                            <p:cond delay="0"/>
                                          </p:stCondLst>
                                        </p:cTn>
                                        <p:tgtEl>
                                          <p:spTgt spid="1234"/>
                                        </p:tgtEl>
                                        <p:attrNameLst>
                                          <p:attrName>style.visibility</p:attrName>
                                        </p:attrNameLst>
                                      </p:cBhvr>
                                      <p:to>
                                        <p:strVal val="visible"/>
                                      </p:to>
                                    </p:set>
                                    <p:anim calcmode="lin" valueType="num">
                                      <p:cBhvr>
                                        <p:cTn id="29" dur="250" fill="hold"/>
                                        <p:tgtEl>
                                          <p:spTgt spid="1234"/>
                                        </p:tgtEl>
                                        <p:attrNameLst>
                                          <p:attrName>ppt_w</p:attrName>
                                        </p:attrNameLst>
                                      </p:cBhvr>
                                      <p:tavLst>
                                        <p:tav tm="0">
                                          <p:val>
                                            <p:fltVal val="0"/>
                                          </p:val>
                                        </p:tav>
                                        <p:tav tm="100000">
                                          <p:val>
                                            <p:strVal val="#ppt_w"/>
                                          </p:val>
                                        </p:tav>
                                      </p:tavLst>
                                    </p:anim>
                                    <p:anim calcmode="lin" valueType="num">
                                      <p:cBhvr>
                                        <p:cTn id="30" dur="250" fill="hold"/>
                                        <p:tgtEl>
                                          <p:spTgt spid="1234"/>
                                        </p:tgtEl>
                                        <p:attrNameLst>
                                          <p:attrName>ppt_h</p:attrName>
                                        </p:attrNameLst>
                                      </p:cBhvr>
                                      <p:tavLst>
                                        <p:tav tm="0">
                                          <p:val>
                                            <p:fltVal val="0"/>
                                          </p:val>
                                        </p:tav>
                                        <p:tav tm="100000">
                                          <p:val>
                                            <p:strVal val="#ppt_h"/>
                                          </p:val>
                                        </p:tav>
                                      </p:tavLst>
                                    </p:anim>
                                    <p:animEffect transition="in" filter="fade">
                                      <p:cBhvr>
                                        <p:cTn id="31" dur="250"/>
                                        <p:tgtEl>
                                          <p:spTgt spid="1234"/>
                                        </p:tgtEl>
                                      </p:cBhvr>
                                    </p:animEffect>
                                  </p:childTnLst>
                                </p:cTn>
                              </p:par>
                            </p:childTnLst>
                          </p:cTn>
                        </p:par>
                        <p:par>
                          <p:cTn id="32" fill="hold">
                            <p:stCondLst>
                              <p:cond delay="1400"/>
                            </p:stCondLst>
                            <p:childTnLst>
                              <p:par>
                                <p:cTn id="33" presetID="47" presetClass="entr" presetSubtype="0" repeatCount="0" fill="hold" nodeType="afterEffect">
                                  <p:stCondLst>
                                    <p:cond delay="0"/>
                                  </p:stCondLst>
                                  <p:childTnLst>
                                    <p:set>
                                      <p:cBhvr>
                                        <p:cTn id="34" dur="1" fill="hold">
                                          <p:stCondLst>
                                            <p:cond delay="0"/>
                                          </p:stCondLst>
                                        </p:cTn>
                                        <p:tgtEl>
                                          <p:spTgt spid="1215"/>
                                        </p:tgtEl>
                                        <p:attrNameLst>
                                          <p:attrName>style.visibility</p:attrName>
                                        </p:attrNameLst>
                                      </p:cBhvr>
                                      <p:to>
                                        <p:strVal val="visible"/>
                                      </p:to>
                                    </p:set>
                                    <p:animEffect transition="in" filter="fade">
                                      <p:cBhvr>
                                        <p:cTn id="35" dur="500"/>
                                        <p:tgtEl>
                                          <p:spTgt spid="1215"/>
                                        </p:tgtEl>
                                      </p:cBhvr>
                                    </p:animEffect>
                                    <p:anim calcmode="lin" valueType="num">
                                      <p:cBhvr>
                                        <p:cTn id="36" dur="500" fill="hold"/>
                                        <p:tgtEl>
                                          <p:spTgt spid="1215"/>
                                        </p:tgtEl>
                                        <p:attrNameLst>
                                          <p:attrName>ppt_x</p:attrName>
                                        </p:attrNameLst>
                                      </p:cBhvr>
                                      <p:tavLst>
                                        <p:tav tm="0">
                                          <p:val>
                                            <p:strVal val="#ppt_x"/>
                                          </p:val>
                                        </p:tav>
                                        <p:tav tm="100000">
                                          <p:val>
                                            <p:strVal val="#ppt_x"/>
                                          </p:val>
                                        </p:tav>
                                      </p:tavLst>
                                    </p:anim>
                                    <p:anim calcmode="lin" valueType="num">
                                      <p:cBhvr>
                                        <p:cTn id="37" dur="500" fill="hold"/>
                                        <p:tgtEl>
                                          <p:spTgt spid="1215"/>
                                        </p:tgtEl>
                                        <p:attrNameLst>
                                          <p:attrName>ppt_y</p:attrName>
                                        </p:attrNameLst>
                                      </p:cBhvr>
                                      <p:tavLst>
                                        <p:tav tm="0">
                                          <p:val>
                                            <p:strVal val="#ppt_y-.1"/>
                                          </p:val>
                                        </p:tav>
                                        <p:tav tm="100000">
                                          <p:val>
                                            <p:strVal val="#ppt_y"/>
                                          </p:val>
                                        </p:tav>
                                      </p:tavLst>
                                    </p:anim>
                                  </p:childTnLst>
                                </p:cTn>
                              </p:par>
                              <p:par>
                                <p:cTn id="38" presetID="10" presetClass="entr" presetSubtype="0" repeatCount="0" fill="hold" nodeType="withEffect">
                                  <p:stCondLst>
                                    <p:cond delay="200"/>
                                  </p:stCondLst>
                                  <p:childTnLst>
                                    <p:set>
                                      <p:cBhvr>
                                        <p:cTn id="39" dur="1" fill="hold">
                                          <p:stCondLst>
                                            <p:cond delay="0"/>
                                          </p:stCondLst>
                                        </p:cTn>
                                        <p:tgtEl>
                                          <p:spTgt spid="1227"/>
                                        </p:tgtEl>
                                        <p:attrNameLst>
                                          <p:attrName>style.visibility</p:attrName>
                                        </p:attrNameLst>
                                      </p:cBhvr>
                                      <p:to>
                                        <p:strVal val="visible"/>
                                      </p:to>
                                    </p:set>
                                    <p:animEffect transition="in" filter="fade">
                                      <p:cBhvr>
                                        <p:cTn id="40" dur="500"/>
                                        <p:tgtEl>
                                          <p:spTgt spid="1227"/>
                                        </p:tgtEl>
                                      </p:cBhvr>
                                    </p:animEffect>
                                  </p:childTnLst>
                                </p:cTn>
                              </p:par>
                              <p:par>
                                <p:cTn id="41" presetID="53" presetClass="entr" presetSubtype="16" repeatCount="0" fill="hold" nodeType="withEffect">
                                  <p:stCondLst>
                                    <p:cond delay="400"/>
                                  </p:stCondLst>
                                  <p:childTnLst>
                                    <p:set>
                                      <p:cBhvr>
                                        <p:cTn id="42" dur="1" fill="hold">
                                          <p:stCondLst>
                                            <p:cond delay="0"/>
                                          </p:stCondLst>
                                        </p:cTn>
                                        <p:tgtEl>
                                          <p:spTgt spid="1231"/>
                                        </p:tgtEl>
                                        <p:attrNameLst>
                                          <p:attrName>style.visibility</p:attrName>
                                        </p:attrNameLst>
                                      </p:cBhvr>
                                      <p:to>
                                        <p:strVal val="visible"/>
                                      </p:to>
                                    </p:set>
                                    <p:anim calcmode="lin" valueType="num">
                                      <p:cBhvr>
                                        <p:cTn id="43" dur="250" fill="hold"/>
                                        <p:tgtEl>
                                          <p:spTgt spid="1231"/>
                                        </p:tgtEl>
                                        <p:attrNameLst>
                                          <p:attrName>ppt_w</p:attrName>
                                        </p:attrNameLst>
                                      </p:cBhvr>
                                      <p:tavLst>
                                        <p:tav tm="0">
                                          <p:val>
                                            <p:fltVal val="0"/>
                                          </p:val>
                                        </p:tav>
                                        <p:tav tm="100000">
                                          <p:val>
                                            <p:strVal val="#ppt_w"/>
                                          </p:val>
                                        </p:tav>
                                      </p:tavLst>
                                    </p:anim>
                                    <p:anim calcmode="lin" valueType="num">
                                      <p:cBhvr>
                                        <p:cTn id="44" dur="250" fill="hold"/>
                                        <p:tgtEl>
                                          <p:spTgt spid="1231"/>
                                        </p:tgtEl>
                                        <p:attrNameLst>
                                          <p:attrName>ppt_h</p:attrName>
                                        </p:attrNameLst>
                                      </p:cBhvr>
                                      <p:tavLst>
                                        <p:tav tm="0">
                                          <p:val>
                                            <p:fltVal val="0"/>
                                          </p:val>
                                        </p:tav>
                                        <p:tav tm="100000">
                                          <p:val>
                                            <p:strVal val="#ppt_h"/>
                                          </p:val>
                                        </p:tav>
                                      </p:tavLst>
                                    </p:anim>
                                    <p:animEffect transition="in" filter="fade">
                                      <p:cBhvr>
                                        <p:cTn id="45" dur="250"/>
                                        <p:tgtEl>
                                          <p:spTgt spid="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Shape 1243"/>
          <p:cNvSpPr txBox="1">
            <a:spLocks noGrp="1"/>
          </p:cNvSpPr>
          <p:nvPr>
            <p:ph type="ftr" idx="11"/>
          </p:nvPr>
        </p:nvSpPr>
        <p:spPr>
          <a:xfrm>
            <a:off x="3048000" y="6565900"/>
            <a:ext cx="6096000" cy="136525"/>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SzPts val="800"/>
              <a:buFont typeface="Arial"/>
              <a:buNone/>
            </a:pPr>
            <a:r>
              <a:rPr lang="en-US" sz="800">
                <a:latin typeface="Arial"/>
                <a:ea typeface="Arial"/>
                <a:cs typeface="Arial"/>
                <a:sym typeface="Arial"/>
              </a:rPr>
              <a:t>© 2018 Lexmark. Todos los derechos reservados.</a:t>
            </a:r>
            <a:endParaRPr sz="800">
              <a:latin typeface="Arial"/>
              <a:ea typeface="Arial"/>
              <a:cs typeface="Arial"/>
              <a:sym typeface="Arial"/>
            </a:endParaRPr>
          </a:p>
        </p:txBody>
      </p:sp>
      <p:sp>
        <p:nvSpPr>
          <p:cNvPr id="1244" name="Shape 1244"/>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latin typeface="Arial"/>
                <a:ea typeface="Arial"/>
                <a:cs typeface="Arial"/>
                <a:sym typeface="Arial"/>
              </a:rPr>
              <a:t>27</a:t>
            </a:fld>
            <a:endParaRPr sz="800">
              <a:latin typeface="Arial"/>
              <a:ea typeface="Arial"/>
              <a:cs typeface="Arial"/>
              <a:sym typeface="Arial"/>
            </a:endParaRPr>
          </a:p>
        </p:txBody>
      </p:sp>
    </p:spTree>
    <p:extLst>
      <p:ext uri="{BB962C8B-B14F-4D97-AF65-F5344CB8AC3E}">
        <p14:creationId xmlns:p14="http://schemas.microsoft.com/office/powerpoint/2010/main" val="3325985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99" name="Shape 299"/>
          <p:cNvSpPr txBox="1">
            <a:spLocks noGrp="1"/>
          </p:cNvSpPr>
          <p:nvPr>
            <p:ph type="title"/>
          </p:nvPr>
        </p:nvSpPr>
        <p:spPr>
          <a:xfrm>
            <a:off x="304800" y="136525"/>
            <a:ext cx="11582400" cy="457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dirty="0"/>
              <a:t>El ADN de Lexmark en el centro de cada modelo</a:t>
            </a:r>
            <a:endParaRPr sz="3200" b="0" i="0" u="none" strike="noStrike" cap="none" dirty="0">
              <a:solidFill>
                <a:schemeClr val="accent2"/>
              </a:solidFill>
              <a:latin typeface="Arial"/>
              <a:ea typeface="Arial"/>
              <a:cs typeface="Arial"/>
              <a:sym typeface="Arial"/>
            </a:endParaRPr>
          </a:p>
        </p:txBody>
      </p:sp>
      <p:sp>
        <p:nvSpPr>
          <p:cNvPr id="300" name="Shape 300"/>
          <p:cNvSpPr txBox="1">
            <a:spLocks noGrp="1"/>
          </p:cNvSpPr>
          <p:nvPr>
            <p:ph type="sldNum" idx="12"/>
          </p:nvPr>
        </p:nvSpPr>
        <p:spPr>
          <a:xfrm>
            <a:off x="10668000" y="6565900"/>
            <a:ext cx="1219200" cy="136525"/>
          </a:xfrm>
          <a:prstGeom prst="rect">
            <a:avLst/>
          </a:prstGeom>
          <a:noFill/>
          <a:ln>
            <a:noFill/>
          </a:ln>
        </p:spPr>
        <p:txBody>
          <a:bodyPr spcFirstLastPara="1" wrap="square" lIns="45700" tIns="45700" rIns="45700" bIns="45700" anchor="ctr" anchorCtr="0">
            <a:noAutofit/>
          </a:bodyPr>
          <a:lstStyle/>
          <a:p>
            <a:pPr marL="0" marR="0" lvl="0" indent="0" algn="r" rtl="0">
              <a:spcBef>
                <a:spcPts val="0"/>
              </a:spcBef>
              <a:spcAft>
                <a:spcPts val="0"/>
              </a:spcAft>
              <a:buNone/>
            </a:pPr>
            <a:fld id="{00000000-1234-1234-1234-123412341234}" type="slidenum">
              <a:rPr lang="en-US" sz="800">
                <a:solidFill>
                  <a:schemeClr val="dk2"/>
                </a:solidFill>
                <a:latin typeface="Arial"/>
                <a:ea typeface="Arial"/>
                <a:cs typeface="Arial"/>
                <a:sym typeface="Arial"/>
              </a:rPr>
              <a:t>3</a:t>
            </a:fld>
            <a:endParaRPr sz="800">
              <a:solidFill>
                <a:schemeClr val="dk2"/>
              </a:solidFill>
              <a:latin typeface="Arial"/>
              <a:ea typeface="Arial"/>
              <a:cs typeface="Arial"/>
              <a:sym typeface="Arial"/>
            </a:endParaRPr>
          </a:p>
        </p:txBody>
      </p:sp>
      <p:sp>
        <p:nvSpPr>
          <p:cNvPr id="301" name="Shape 301"/>
          <p:cNvSpPr txBox="1">
            <a:spLocks noGrp="1"/>
          </p:cNvSpPr>
          <p:nvPr>
            <p:ph type="ftr" idx="11"/>
          </p:nvPr>
        </p:nvSpPr>
        <p:spPr>
          <a:xfrm>
            <a:off x="3048000" y="6565900"/>
            <a:ext cx="6096000" cy="136525"/>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8A8A8A"/>
              </a:buClr>
              <a:buSzPts val="900"/>
              <a:buFont typeface="Arial"/>
              <a:buNone/>
            </a:pPr>
            <a:r>
              <a:rPr lang="en-US" sz="900">
                <a:solidFill>
                  <a:srgbClr val="8A8A8A"/>
                </a:solidFill>
                <a:latin typeface="Arial"/>
                <a:ea typeface="Arial"/>
                <a:cs typeface="Arial"/>
                <a:sym typeface="Arial"/>
              </a:rPr>
              <a:t>© 2018 Lexmark. Todos los derechos reservados.</a:t>
            </a:r>
            <a:endParaRPr sz="900">
              <a:solidFill>
                <a:srgbClr val="8A8A8A"/>
              </a:solidFill>
              <a:latin typeface="Arial"/>
              <a:ea typeface="Arial"/>
              <a:cs typeface="Arial"/>
              <a:sym typeface="Arial"/>
            </a:endParaRPr>
          </a:p>
        </p:txBody>
      </p:sp>
      <p:sp>
        <p:nvSpPr>
          <p:cNvPr id="349" name="Shape 349"/>
          <p:cNvSpPr/>
          <p:nvPr/>
        </p:nvSpPr>
        <p:spPr>
          <a:xfrm>
            <a:off x="0" y="3895960"/>
            <a:ext cx="12192000" cy="25482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8" name="Group 137">
            <a:extLst>
              <a:ext uri="{FF2B5EF4-FFF2-40B4-BE49-F238E27FC236}">
                <a16:creationId xmlns:a16="http://schemas.microsoft.com/office/drawing/2014/main" xmlns="" id="{1A338B2B-2493-B445-A25A-4DDEA2C86A38}"/>
              </a:ext>
            </a:extLst>
          </p:cNvPr>
          <p:cNvGrpSpPr>
            <a:grpSpLocks noChangeAspect="1"/>
          </p:cNvGrpSpPr>
          <p:nvPr/>
        </p:nvGrpSpPr>
        <p:grpSpPr>
          <a:xfrm>
            <a:off x="145374" y="2458722"/>
            <a:ext cx="11887200" cy="1552207"/>
            <a:chOff x="291914" y="2980102"/>
            <a:chExt cx="11281271" cy="1473086"/>
          </a:xfrm>
        </p:grpSpPr>
        <p:grpSp>
          <p:nvGrpSpPr>
            <p:cNvPr id="139" name="Group 138">
              <a:extLst>
                <a:ext uri="{FF2B5EF4-FFF2-40B4-BE49-F238E27FC236}">
                  <a16:creationId xmlns:a16="http://schemas.microsoft.com/office/drawing/2014/main" xmlns="" id="{17CB332C-2A93-2040-BA14-5C76DDC93461}"/>
                </a:ext>
              </a:extLst>
            </p:cNvPr>
            <p:cNvGrpSpPr>
              <a:grpSpLocks noChangeAspect="1"/>
            </p:cNvGrpSpPr>
            <p:nvPr/>
          </p:nvGrpSpPr>
          <p:grpSpPr>
            <a:xfrm>
              <a:off x="291914" y="2980102"/>
              <a:ext cx="3757009" cy="1467224"/>
              <a:chOff x="161378" y="2541076"/>
              <a:chExt cx="6655771" cy="2599276"/>
            </a:xfrm>
          </p:grpSpPr>
          <p:grpSp>
            <p:nvGrpSpPr>
              <p:cNvPr id="198" name="Group 197">
                <a:extLst>
                  <a:ext uri="{FF2B5EF4-FFF2-40B4-BE49-F238E27FC236}">
                    <a16:creationId xmlns:a16="http://schemas.microsoft.com/office/drawing/2014/main" xmlns="" id="{7F0A7D8F-1D01-FE41-B5F4-CCCBA7CE18A3}"/>
                  </a:ext>
                </a:extLst>
              </p:cNvPr>
              <p:cNvGrpSpPr/>
              <p:nvPr/>
            </p:nvGrpSpPr>
            <p:grpSpPr>
              <a:xfrm>
                <a:off x="161378" y="2541076"/>
                <a:ext cx="3327885" cy="2595985"/>
                <a:chOff x="1294903" y="1469213"/>
                <a:chExt cx="3327885" cy="2595985"/>
              </a:xfrm>
            </p:grpSpPr>
            <p:grpSp>
              <p:nvGrpSpPr>
                <p:cNvPr id="213" name="Group 212">
                  <a:extLst>
                    <a:ext uri="{FF2B5EF4-FFF2-40B4-BE49-F238E27FC236}">
                      <a16:creationId xmlns:a16="http://schemas.microsoft.com/office/drawing/2014/main" xmlns="" id="{9EA63F05-2681-B04A-9A63-DB8A4329BCAF}"/>
                    </a:ext>
                  </a:extLst>
                </p:cNvPr>
                <p:cNvGrpSpPr/>
                <p:nvPr/>
              </p:nvGrpSpPr>
              <p:grpSpPr>
                <a:xfrm>
                  <a:off x="1294903" y="1469213"/>
                  <a:ext cx="3327885" cy="2595985"/>
                  <a:chOff x="1638949" y="971037"/>
                  <a:chExt cx="3327885" cy="2595985"/>
                </a:xfrm>
              </p:grpSpPr>
              <p:grpSp>
                <p:nvGrpSpPr>
                  <p:cNvPr id="220" name="Group 219">
                    <a:extLst>
                      <a:ext uri="{FF2B5EF4-FFF2-40B4-BE49-F238E27FC236}">
                        <a16:creationId xmlns:a16="http://schemas.microsoft.com/office/drawing/2014/main" xmlns="" id="{2DAFD793-F69F-0444-82A5-2B54BB4BC9E3}"/>
                      </a:ext>
                    </a:extLst>
                  </p:cNvPr>
                  <p:cNvGrpSpPr/>
                  <p:nvPr/>
                </p:nvGrpSpPr>
                <p:grpSpPr>
                  <a:xfrm flipH="1" flipV="1">
                    <a:off x="1638949" y="971037"/>
                    <a:ext cx="2842110" cy="2288755"/>
                    <a:chOff x="3650332" y="3499813"/>
                    <a:chExt cx="2842110" cy="2288755"/>
                  </a:xfrm>
                </p:grpSpPr>
                <p:sp>
                  <p:nvSpPr>
                    <p:cNvPr id="224" name="Freeform 223">
                      <a:extLst>
                        <a:ext uri="{FF2B5EF4-FFF2-40B4-BE49-F238E27FC236}">
                          <a16:creationId xmlns:a16="http://schemas.microsoft.com/office/drawing/2014/main" xmlns="" id="{48FC1470-71D9-7643-929E-01C08C08EA06}"/>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25" name="Freeform 224">
                      <a:extLst>
                        <a:ext uri="{FF2B5EF4-FFF2-40B4-BE49-F238E27FC236}">
                          <a16:creationId xmlns:a16="http://schemas.microsoft.com/office/drawing/2014/main" xmlns="" id="{525E1322-5C8E-F64B-9942-FF7B442F1695}"/>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221" name="Group 220">
                    <a:extLst>
                      <a:ext uri="{FF2B5EF4-FFF2-40B4-BE49-F238E27FC236}">
                        <a16:creationId xmlns:a16="http://schemas.microsoft.com/office/drawing/2014/main" xmlns="" id="{CB276122-CA93-984C-A356-D7AD3D51B07F}"/>
                      </a:ext>
                    </a:extLst>
                  </p:cNvPr>
                  <p:cNvGrpSpPr/>
                  <p:nvPr/>
                </p:nvGrpSpPr>
                <p:grpSpPr>
                  <a:xfrm>
                    <a:off x="2124724" y="1278267"/>
                    <a:ext cx="2842110" cy="2288755"/>
                    <a:chOff x="3650332" y="3499813"/>
                    <a:chExt cx="2842110" cy="2288755"/>
                  </a:xfrm>
                </p:grpSpPr>
                <p:sp>
                  <p:nvSpPr>
                    <p:cNvPr id="222" name="Freeform 221">
                      <a:extLst>
                        <a:ext uri="{FF2B5EF4-FFF2-40B4-BE49-F238E27FC236}">
                          <a16:creationId xmlns:a16="http://schemas.microsoft.com/office/drawing/2014/main" xmlns="" id="{222D43E6-30A7-8C44-B627-F0EB0C6F642A}"/>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23" name="Freeform 222">
                      <a:extLst>
                        <a:ext uri="{FF2B5EF4-FFF2-40B4-BE49-F238E27FC236}">
                          <a16:creationId xmlns:a16="http://schemas.microsoft.com/office/drawing/2014/main" xmlns="" id="{E771AB36-81DA-3248-9064-1904CEEE1755}"/>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214" name="Group 213">
                  <a:extLst>
                    <a:ext uri="{FF2B5EF4-FFF2-40B4-BE49-F238E27FC236}">
                      <a16:creationId xmlns:a16="http://schemas.microsoft.com/office/drawing/2014/main" xmlns="" id="{D289D2E7-F881-7F4F-B749-CC61849E93ED}"/>
                    </a:ext>
                  </a:extLst>
                </p:cNvPr>
                <p:cNvGrpSpPr/>
                <p:nvPr/>
              </p:nvGrpSpPr>
              <p:grpSpPr>
                <a:xfrm>
                  <a:off x="1438157" y="2037649"/>
                  <a:ext cx="259970" cy="1179386"/>
                  <a:chOff x="1516655" y="2067347"/>
                  <a:chExt cx="259970" cy="1179386"/>
                </a:xfrm>
              </p:grpSpPr>
              <p:cxnSp>
                <p:nvCxnSpPr>
                  <p:cNvPr id="218" name="Straight Connector 217">
                    <a:extLst>
                      <a:ext uri="{FF2B5EF4-FFF2-40B4-BE49-F238E27FC236}">
                        <a16:creationId xmlns:a16="http://schemas.microsoft.com/office/drawing/2014/main" xmlns="" id="{064FCCD5-AA5B-D145-9564-CEE49AEDA662}"/>
                      </a:ext>
                    </a:extLst>
                  </p:cNvPr>
                  <p:cNvCxnSpPr/>
                  <p:nvPr/>
                </p:nvCxnSpPr>
                <p:spPr bwMode="auto">
                  <a:xfrm>
                    <a:off x="1776625" y="2140966"/>
                    <a:ext cx="0" cy="804481"/>
                  </a:xfrm>
                  <a:prstGeom prst="line">
                    <a:avLst/>
                  </a:prstGeom>
                  <a:ln w="76200" cap="rnd" cmpd="sng">
                    <a:solidFill>
                      <a:schemeClr val="accent2"/>
                    </a:solidFill>
                    <a:round/>
                  </a:ln>
                </p:spPr>
              </p:cxnSp>
              <p:cxnSp>
                <p:nvCxnSpPr>
                  <p:cNvPr id="219" name="Straight Connector 218">
                    <a:extLst>
                      <a:ext uri="{FF2B5EF4-FFF2-40B4-BE49-F238E27FC236}">
                        <a16:creationId xmlns:a16="http://schemas.microsoft.com/office/drawing/2014/main" xmlns="" id="{4D58682F-295C-9740-A888-0FF9295DB58A}"/>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215" name="Group 214">
                  <a:extLst>
                    <a:ext uri="{FF2B5EF4-FFF2-40B4-BE49-F238E27FC236}">
                      <a16:creationId xmlns:a16="http://schemas.microsoft.com/office/drawing/2014/main" xmlns="" id="{8D7C99A1-03BF-3141-8D03-5B19DA99691A}"/>
                    </a:ext>
                  </a:extLst>
                </p:cNvPr>
                <p:cNvGrpSpPr/>
                <p:nvPr/>
              </p:nvGrpSpPr>
              <p:grpSpPr>
                <a:xfrm rot="10800000">
                  <a:off x="4238010" y="2283945"/>
                  <a:ext cx="259970" cy="1179386"/>
                  <a:chOff x="1516655" y="2067347"/>
                  <a:chExt cx="259970" cy="1179386"/>
                </a:xfrm>
              </p:grpSpPr>
              <p:cxnSp>
                <p:nvCxnSpPr>
                  <p:cNvPr id="216" name="Straight Connector 215">
                    <a:extLst>
                      <a:ext uri="{FF2B5EF4-FFF2-40B4-BE49-F238E27FC236}">
                        <a16:creationId xmlns:a16="http://schemas.microsoft.com/office/drawing/2014/main" xmlns="" id="{637ADAAC-58B8-6F47-8460-7B71D8AE0325}"/>
                      </a:ext>
                    </a:extLst>
                  </p:cNvPr>
                  <p:cNvCxnSpPr/>
                  <p:nvPr/>
                </p:nvCxnSpPr>
                <p:spPr bwMode="auto">
                  <a:xfrm>
                    <a:off x="1776625" y="2140966"/>
                    <a:ext cx="0" cy="804481"/>
                  </a:xfrm>
                  <a:prstGeom prst="line">
                    <a:avLst/>
                  </a:prstGeom>
                  <a:ln w="76200" cap="rnd" cmpd="sng">
                    <a:solidFill>
                      <a:schemeClr val="accent2"/>
                    </a:solidFill>
                    <a:round/>
                  </a:ln>
                </p:spPr>
              </p:cxnSp>
              <p:cxnSp>
                <p:nvCxnSpPr>
                  <p:cNvPr id="217" name="Straight Connector 216">
                    <a:extLst>
                      <a:ext uri="{FF2B5EF4-FFF2-40B4-BE49-F238E27FC236}">
                        <a16:creationId xmlns:a16="http://schemas.microsoft.com/office/drawing/2014/main" xmlns="" id="{14FAC884-0CB2-814F-BCAA-0867749CC41C}"/>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199" name="Group 198">
                <a:extLst>
                  <a:ext uri="{FF2B5EF4-FFF2-40B4-BE49-F238E27FC236}">
                    <a16:creationId xmlns:a16="http://schemas.microsoft.com/office/drawing/2014/main" xmlns="" id="{35691347-F8F9-0244-952C-B491EFF0604C}"/>
                  </a:ext>
                </a:extLst>
              </p:cNvPr>
              <p:cNvGrpSpPr/>
              <p:nvPr/>
            </p:nvGrpSpPr>
            <p:grpSpPr>
              <a:xfrm>
                <a:off x="3489264" y="2544367"/>
                <a:ext cx="3327885" cy="2595985"/>
                <a:chOff x="1294903" y="1469213"/>
                <a:chExt cx="3327885" cy="2595985"/>
              </a:xfrm>
            </p:grpSpPr>
            <p:grpSp>
              <p:nvGrpSpPr>
                <p:cNvPr id="200" name="Group 199">
                  <a:extLst>
                    <a:ext uri="{FF2B5EF4-FFF2-40B4-BE49-F238E27FC236}">
                      <a16:creationId xmlns:a16="http://schemas.microsoft.com/office/drawing/2014/main" xmlns="" id="{F92B3DEE-6998-3841-8478-D95C62984EC8}"/>
                    </a:ext>
                  </a:extLst>
                </p:cNvPr>
                <p:cNvGrpSpPr/>
                <p:nvPr/>
              </p:nvGrpSpPr>
              <p:grpSpPr>
                <a:xfrm>
                  <a:off x="1294903" y="1469213"/>
                  <a:ext cx="3327885" cy="2595985"/>
                  <a:chOff x="1638949" y="971037"/>
                  <a:chExt cx="3327885" cy="2595985"/>
                </a:xfrm>
              </p:grpSpPr>
              <p:grpSp>
                <p:nvGrpSpPr>
                  <p:cNvPr id="207" name="Group 206">
                    <a:extLst>
                      <a:ext uri="{FF2B5EF4-FFF2-40B4-BE49-F238E27FC236}">
                        <a16:creationId xmlns:a16="http://schemas.microsoft.com/office/drawing/2014/main" xmlns="" id="{3D9A41BF-DCEF-E444-B833-6ABD5CA4542E}"/>
                      </a:ext>
                    </a:extLst>
                  </p:cNvPr>
                  <p:cNvGrpSpPr/>
                  <p:nvPr/>
                </p:nvGrpSpPr>
                <p:grpSpPr>
                  <a:xfrm flipH="1" flipV="1">
                    <a:off x="1638949" y="971037"/>
                    <a:ext cx="2842110" cy="2288755"/>
                    <a:chOff x="3650332" y="3499813"/>
                    <a:chExt cx="2842110" cy="2288755"/>
                  </a:xfrm>
                </p:grpSpPr>
                <p:sp>
                  <p:nvSpPr>
                    <p:cNvPr id="211" name="Freeform 210">
                      <a:extLst>
                        <a:ext uri="{FF2B5EF4-FFF2-40B4-BE49-F238E27FC236}">
                          <a16:creationId xmlns:a16="http://schemas.microsoft.com/office/drawing/2014/main" xmlns="" id="{1E341B2D-2BE6-3D42-AC71-EB41AD5D3C17}"/>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12" name="Freeform 211">
                      <a:extLst>
                        <a:ext uri="{FF2B5EF4-FFF2-40B4-BE49-F238E27FC236}">
                          <a16:creationId xmlns:a16="http://schemas.microsoft.com/office/drawing/2014/main" xmlns="" id="{3BBA13C1-EFA0-044C-A6A9-D13BA2344B22}"/>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208" name="Group 207">
                    <a:extLst>
                      <a:ext uri="{FF2B5EF4-FFF2-40B4-BE49-F238E27FC236}">
                        <a16:creationId xmlns:a16="http://schemas.microsoft.com/office/drawing/2014/main" xmlns="" id="{3ECA88A4-C805-914E-9FAE-86C7EED73FEE}"/>
                      </a:ext>
                    </a:extLst>
                  </p:cNvPr>
                  <p:cNvGrpSpPr/>
                  <p:nvPr/>
                </p:nvGrpSpPr>
                <p:grpSpPr>
                  <a:xfrm>
                    <a:off x="2124724" y="1278267"/>
                    <a:ext cx="2842110" cy="2288755"/>
                    <a:chOff x="3650332" y="3499813"/>
                    <a:chExt cx="2842110" cy="2288755"/>
                  </a:xfrm>
                </p:grpSpPr>
                <p:sp>
                  <p:nvSpPr>
                    <p:cNvPr id="209" name="Freeform 208">
                      <a:extLst>
                        <a:ext uri="{FF2B5EF4-FFF2-40B4-BE49-F238E27FC236}">
                          <a16:creationId xmlns:a16="http://schemas.microsoft.com/office/drawing/2014/main" xmlns="" id="{2B347A65-FC37-D14B-8930-7B03F9F56E0F}"/>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10" name="Freeform 209">
                      <a:extLst>
                        <a:ext uri="{FF2B5EF4-FFF2-40B4-BE49-F238E27FC236}">
                          <a16:creationId xmlns:a16="http://schemas.microsoft.com/office/drawing/2014/main" xmlns="" id="{E0C73D14-6C14-BC4C-9CB9-9A9111DD4766}"/>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201" name="Group 200">
                  <a:extLst>
                    <a:ext uri="{FF2B5EF4-FFF2-40B4-BE49-F238E27FC236}">
                      <a16:creationId xmlns:a16="http://schemas.microsoft.com/office/drawing/2014/main" xmlns="" id="{F80CDE53-D282-4A42-AB72-7A802F414604}"/>
                    </a:ext>
                  </a:extLst>
                </p:cNvPr>
                <p:cNvGrpSpPr/>
                <p:nvPr/>
              </p:nvGrpSpPr>
              <p:grpSpPr>
                <a:xfrm>
                  <a:off x="1438157" y="2037649"/>
                  <a:ext cx="259970" cy="1179386"/>
                  <a:chOff x="1516655" y="2067347"/>
                  <a:chExt cx="259970" cy="1179386"/>
                </a:xfrm>
              </p:grpSpPr>
              <p:cxnSp>
                <p:nvCxnSpPr>
                  <p:cNvPr id="205" name="Straight Connector 204">
                    <a:extLst>
                      <a:ext uri="{FF2B5EF4-FFF2-40B4-BE49-F238E27FC236}">
                        <a16:creationId xmlns:a16="http://schemas.microsoft.com/office/drawing/2014/main" xmlns="" id="{8E4B1BAC-7530-6546-AB10-3CE414BD14D6}"/>
                      </a:ext>
                    </a:extLst>
                  </p:cNvPr>
                  <p:cNvCxnSpPr/>
                  <p:nvPr/>
                </p:nvCxnSpPr>
                <p:spPr bwMode="auto">
                  <a:xfrm>
                    <a:off x="1776625" y="2140966"/>
                    <a:ext cx="0" cy="804481"/>
                  </a:xfrm>
                  <a:prstGeom prst="line">
                    <a:avLst/>
                  </a:prstGeom>
                  <a:ln w="76200" cap="rnd" cmpd="sng">
                    <a:solidFill>
                      <a:schemeClr val="accent2"/>
                    </a:solidFill>
                    <a:round/>
                  </a:ln>
                </p:spPr>
              </p:cxnSp>
              <p:cxnSp>
                <p:nvCxnSpPr>
                  <p:cNvPr id="206" name="Straight Connector 205">
                    <a:extLst>
                      <a:ext uri="{FF2B5EF4-FFF2-40B4-BE49-F238E27FC236}">
                        <a16:creationId xmlns:a16="http://schemas.microsoft.com/office/drawing/2014/main" xmlns="" id="{551E8370-90D8-8D4E-951E-A1356CA707DB}"/>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202" name="Group 201">
                  <a:extLst>
                    <a:ext uri="{FF2B5EF4-FFF2-40B4-BE49-F238E27FC236}">
                      <a16:creationId xmlns:a16="http://schemas.microsoft.com/office/drawing/2014/main" xmlns="" id="{2FF4CF58-9433-244C-9BED-CCC226A62FDF}"/>
                    </a:ext>
                  </a:extLst>
                </p:cNvPr>
                <p:cNvGrpSpPr/>
                <p:nvPr/>
              </p:nvGrpSpPr>
              <p:grpSpPr>
                <a:xfrm rot="10800000">
                  <a:off x="4238010" y="2283945"/>
                  <a:ext cx="259970" cy="1179386"/>
                  <a:chOff x="1516655" y="2067347"/>
                  <a:chExt cx="259970" cy="1179386"/>
                </a:xfrm>
              </p:grpSpPr>
              <p:cxnSp>
                <p:nvCxnSpPr>
                  <p:cNvPr id="203" name="Straight Connector 202">
                    <a:extLst>
                      <a:ext uri="{FF2B5EF4-FFF2-40B4-BE49-F238E27FC236}">
                        <a16:creationId xmlns:a16="http://schemas.microsoft.com/office/drawing/2014/main" xmlns="" id="{DF837FB5-FF68-7448-A540-8E66A23E4124}"/>
                      </a:ext>
                    </a:extLst>
                  </p:cNvPr>
                  <p:cNvCxnSpPr/>
                  <p:nvPr/>
                </p:nvCxnSpPr>
                <p:spPr bwMode="auto">
                  <a:xfrm>
                    <a:off x="1776625" y="2140966"/>
                    <a:ext cx="0" cy="804481"/>
                  </a:xfrm>
                  <a:prstGeom prst="line">
                    <a:avLst/>
                  </a:prstGeom>
                  <a:ln w="76200" cap="rnd" cmpd="sng">
                    <a:solidFill>
                      <a:schemeClr val="accent2"/>
                    </a:solidFill>
                    <a:round/>
                  </a:ln>
                </p:spPr>
              </p:cxnSp>
              <p:cxnSp>
                <p:nvCxnSpPr>
                  <p:cNvPr id="204" name="Straight Connector 203">
                    <a:extLst>
                      <a:ext uri="{FF2B5EF4-FFF2-40B4-BE49-F238E27FC236}">
                        <a16:creationId xmlns:a16="http://schemas.microsoft.com/office/drawing/2014/main" xmlns="" id="{58720552-83C1-5549-8B7F-5F1F7C047D01}"/>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nvGrpSpPr>
            <p:cNvPr id="140" name="Group 139">
              <a:extLst>
                <a:ext uri="{FF2B5EF4-FFF2-40B4-BE49-F238E27FC236}">
                  <a16:creationId xmlns:a16="http://schemas.microsoft.com/office/drawing/2014/main" xmlns="" id="{D6FCCEF0-A898-C44D-B731-E7B94D6907E7}"/>
                </a:ext>
              </a:extLst>
            </p:cNvPr>
            <p:cNvGrpSpPr>
              <a:grpSpLocks noChangeAspect="1"/>
            </p:cNvGrpSpPr>
            <p:nvPr/>
          </p:nvGrpSpPr>
          <p:grpSpPr>
            <a:xfrm>
              <a:off x="4058930" y="2985964"/>
              <a:ext cx="3757009" cy="1467224"/>
              <a:chOff x="161378" y="2541076"/>
              <a:chExt cx="6655771" cy="2599276"/>
            </a:xfrm>
          </p:grpSpPr>
          <p:grpSp>
            <p:nvGrpSpPr>
              <p:cNvPr id="170" name="Group 169">
                <a:extLst>
                  <a:ext uri="{FF2B5EF4-FFF2-40B4-BE49-F238E27FC236}">
                    <a16:creationId xmlns:a16="http://schemas.microsoft.com/office/drawing/2014/main" xmlns="" id="{C62304BA-580E-8F43-B4C4-66E5CAF5AB5B}"/>
                  </a:ext>
                </a:extLst>
              </p:cNvPr>
              <p:cNvGrpSpPr/>
              <p:nvPr/>
            </p:nvGrpSpPr>
            <p:grpSpPr>
              <a:xfrm>
                <a:off x="161378" y="2541076"/>
                <a:ext cx="3327885" cy="2595985"/>
                <a:chOff x="1294903" y="1469213"/>
                <a:chExt cx="3327885" cy="2595985"/>
              </a:xfrm>
            </p:grpSpPr>
            <p:grpSp>
              <p:nvGrpSpPr>
                <p:cNvPr id="185" name="Group 184">
                  <a:extLst>
                    <a:ext uri="{FF2B5EF4-FFF2-40B4-BE49-F238E27FC236}">
                      <a16:creationId xmlns:a16="http://schemas.microsoft.com/office/drawing/2014/main" xmlns="" id="{34581325-5593-DC4D-9B7A-B79FE34CCC32}"/>
                    </a:ext>
                  </a:extLst>
                </p:cNvPr>
                <p:cNvGrpSpPr/>
                <p:nvPr/>
              </p:nvGrpSpPr>
              <p:grpSpPr>
                <a:xfrm>
                  <a:off x="1294903" y="1469213"/>
                  <a:ext cx="3327885" cy="2595985"/>
                  <a:chOff x="1638949" y="971037"/>
                  <a:chExt cx="3327885" cy="2595985"/>
                </a:xfrm>
              </p:grpSpPr>
              <p:grpSp>
                <p:nvGrpSpPr>
                  <p:cNvPr id="192" name="Group 191">
                    <a:extLst>
                      <a:ext uri="{FF2B5EF4-FFF2-40B4-BE49-F238E27FC236}">
                        <a16:creationId xmlns:a16="http://schemas.microsoft.com/office/drawing/2014/main" xmlns="" id="{FA5AA693-99CB-DA49-8C52-BED3888B18CA}"/>
                      </a:ext>
                    </a:extLst>
                  </p:cNvPr>
                  <p:cNvGrpSpPr/>
                  <p:nvPr/>
                </p:nvGrpSpPr>
                <p:grpSpPr>
                  <a:xfrm flipH="1" flipV="1">
                    <a:off x="1638949" y="971037"/>
                    <a:ext cx="2842110" cy="2288755"/>
                    <a:chOff x="3650332" y="3499813"/>
                    <a:chExt cx="2842110" cy="2288755"/>
                  </a:xfrm>
                </p:grpSpPr>
                <p:sp>
                  <p:nvSpPr>
                    <p:cNvPr id="196" name="Freeform 195">
                      <a:extLst>
                        <a:ext uri="{FF2B5EF4-FFF2-40B4-BE49-F238E27FC236}">
                          <a16:creationId xmlns:a16="http://schemas.microsoft.com/office/drawing/2014/main" xmlns="" id="{9CD5F7BB-E7BD-FC4E-AFFF-12211209B420}"/>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97" name="Freeform 196">
                      <a:extLst>
                        <a:ext uri="{FF2B5EF4-FFF2-40B4-BE49-F238E27FC236}">
                          <a16:creationId xmlns:a16="http://schemas.microsoft.com/office/drawing/2014/main" xmlns="" id="{2C6BB078-2E72-2147-8543-E0DA4132606F}"/>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93" name="Group 192">
                    <a:extLst>
                      <a:ext uri="{FF2B5EF4-FFF2-40B4-BE49-F238E27FC236}">
                        <a16:creationId xmlns:a16="http://schemas.microsoft.com/office/drawing/2014/main" xmlns="" id="{C325C3FF-5DE5-4347-B805-4A83DD036AD0}"/>
                      </a:ext>
                    </a:extLst>
                  </p:cNvPr>
                  <p:cNvGrpSpPr/>
                  <p:nvPr/>
                </p:nvGrpSpPr>
                <p:grpSpPr>
                  <a:xfrm>
                    <a:off x="2124724" y="1278267"/>
                    <a:ext cx="2842110" cy="2288755"/>
                    <a:chOff x="3650332" y="3499813"/>
                    <a:chExt cx="2842110" cy="2288755"/>
                  </a:xfrm>
                </p:grpSpPr>
                <p:sp>
                  <p:nvSpPr>
                    <p:cNvPr id="194" name="Freeform 193">
                      <a:extLst>
                        <a:ext uri="{FF2B5EF4-FFF2-40B4-BE49-F238E27FC236}">
                          <a16:creationId xmlns:a16="http://schemas.microsoft.com/office/drawing/2014/main" xmlns="" id="{708AB972-7B60-084A-9E07-16F0B4E38F8F}"/>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95" name="Freeform 194">
                      <a:extLst>
                        <a:ext uri="{FF2B5EF4-FFF2-40B4-BE49-F238E27FC236}">
                          <a16:creationId xmlns:a16="http://schemas.microsoft.com/office/drawing/2014/main" xmlns="" id="{9C941CD9-AE80-E743-BA01-5E5F2BBFC93F}"/>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86" name="Group 185">
                  <a:extLst>
                    <a:ext uri="{FF2B5EF4-FFF2-40B4-BE49-F238E27FC236}">
                      <a16:creationId xmlns:a16="http://schemas.microsoft.com/office/drawing/2014/main" xmlns="" id="{328BD266-9010-4B4A-ACCE-8F2327894D7A}"/>
                    </a:ext>
                  </a:extLst>
                </p:cNvPr>
                <p:cNvGrpSpPr/>
                <p:nvPr/>
              </p:nvGrpSpPr>
              <p:grpSpPr>
                <a:xfrm>
                  <a:off x="1438157" y="2037649"/>
                  <a:ext cx="259970" cy="1179386"/>
                  <a:chOff x="1516655" y="2067347"/>
                  <a:chExt cx="259970" cy="1179386"/>
                </a:xfrm>
              </p:grpSpPr>
              <p:cxnSp>
                <p:nvCxnSpPr>
                  <p:cNvPr id="190" name="Straight Connector 189">
                    <a:extLst>
                      <a:ext uri="{FF2B5EF4-FFF2-40B4-BE49-F238E27FC236}">
                        <a16:creationId xmlns:a16="http://schemas.microsoft.com/office/drawing/2014/main" xmlns="" id="{A8859E5B-759F-C94B-8910-447157C1FB85}"/>
                      </a:ext>
                    </a:extLst>
                  </p:cNvPr>
                  <p:cNvCxnSpPr/>
                  <p:nvPr/>
                </p:nvCxnSpPr>
                <p:spPr bwMode="auto">
                  <a:xfrm>
                    <a:off x="1776625" y="2140966"/>
                    <a:ext cx="0" cy="804481"/>
                  </a:xfrm>
                  <a:prstGeom prst="line">
                    <a:avLst/>
                  </a:prstGeom>
                  <a:ln w="76200" cap="rnd" cmpd="sng">
                    <a:solidFill>
                      <a:schemeClr val="accent2"/>
                    </a:solidFill>
                    <a:round/>
                  </a:ln>
                </p:spPr>
              </p:cxnSp>
              <p:cxnSp>
                <p:nvCxnSpPr>
                  <p:cNvPr id="191" name="Straight Connector 190">
                    <a:extLst>
                      <a:ext uri="{FF2B5EF4-FFF2-40B4-BE49-F238E27FC236}">
                        <a16:creationId xmlns:a16="http://schemas.microsoft.com/office/drawing/2014/main" xmlns="" id="{6A2C1735-0A39-DD46-925D-1EBE1C3F2535}"/>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187" name="Group 186">
                  <a:extLst>
                    <a:ext uri="{FF2B5EF4-FFF2-40B4-BE49-F238E27FC236}">
                      <a16:creationId xmlns:a16="http://schemas.microsoft.com/office/drawing/2014/main" xmlns="" id="{79F2D4D8-6084-0342-B0E6-38EBAE33C815}"/>
                    </a:ext>
                  </a:extLst>
                </p:cNvPr>
                <p:cNvGrpSpPr/>
                <p:nvPr/>
              </p:nvGrpSpPr>
              <p:grpSpPr>
                <a:xfrm rot="10800000">
                  <a:off x="4238010" y="2283945"/>
                  <a:ext cx="259970" cy="1179386"/>
                  <a:chOff x="1516655" y="2067347"/>
                  <a:chExt cx="259970" cy="1179386"/>
                </a:xfrm>
              </p:grpSpPr>
              <p:cxnSp>
                <p:nvCxnSpPr>
                  <p:cNvPr id="188" name="Straight Connector 187">
                    <a:extLst>
                      <a:ext uri="{FF2B5EF4-FFF2-40B4-BE49-F238E27FC236}">
                        <a16:creationId xmlns:a16="http://schemas.microsoft.com/office/drawing/2014/main" xmlns="" id="{7AE2EA04-7A91-0647-B97F-9A80589198A8}"/>
                      </a:ext>
                    </a:extLst>
                  </p:cNvPr>
                  <p:cNvCxnSpPr/>
                  <p:nvPr/>
                </p:nvCxnSpPr>
                <p:spPr bwMode="auto">
                  <a:xfrm>
                    <a:off x="1776625" y="2140966"/>
                    <a:ext cx="0" cy="804481"/>
                  </a:xfrm>
                  <a:prstGeom prst="line">
                    <a:avLst/>
                  </a:prstGeom>
                  <a:ln w="76200" cap="rnd" cmpd="sng">
                    <a:solidFill>
                      <a:schemeClr val="accent2"/>
                    </a:solidFill>
                    <a:round/>
                  </a:ln>
                </p:spPr>
              </p:cxnSp>
              <p:cxnSp>
                <p:nvCxnSpPr>
                  <p:cNvPr id="189" name="Straight Connector 188">
                    <a:extLst>
                      <a:ext uri="{FF2B5EF4-FFF2-40B4-BE49-F238E27FC236}">
                        <a16:creationId xmlns:a16="http://schemas.microsoft.com/office/drawing/2014/main" xmlns="" id="{A44ABF38-77B1-784E-B775-559A1EABA8C4}"/>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171" name="Group 170">
                <a:extLst>
                  <a:ext uri="{FF2B5EF4-FFF2-40B4-BE49-F238E27FC236}">
                    <a16:creationId xmlns:a16="http://schemas.microsoft.com/office/drawing/2014/main" xmlns="" id="{10AA8EBF-5EF9-5A43-98B2-DFCB95B8890F}"/>
                  </a:ext>
                </a:extLst>
              </p:cNvPr>
              <p:cNvGrpSpPr/>
              <p:nvPr/>
            </p:nvGrpSpPr>
            <p:grpSpPr>
              <a:xfrm>
                <a:off x="3489264" y="2544367"/>
                <a:ext cx="3327885" cy="2595985"/>
                <a:chOff x="1294903" y="1469213"/>
                <a:chExt cx="3327885" cy="2595985"/>
              </a:xfrm>
            </p:grpSpPr>
            <p:grpSp>
              <p:nvGrpSpPr>
                <p:cNvPr id="172" name="Group 171">
                  <a:extLst>
                    <a:ext uri="{FF2B5EF4-FFF2-40B4-BE49-F238E27FC236}">
                      <a16:creationId xmlns:a16="http://schemas.microsoft.com/office/drawing/2014/main" xmlns="" id="{F90076CE-3C0B-4247-9ADE-1F3544157D4A}"/>
                    </a:ext>
                  </a:extLst>
                </p:cNvPr>
                <p:cNvGrpSpPr/>
                <p:nvPr/>
              </p:nvGrpSpPr>
              <p:grpSpPr>
                <a:xfrm>
                  <a:off x="1294903" y="1469213"/>
                  <a:ext cx="3327885" cy="2595985"/>
                  <a:chOff x="1638949" y="971037"/>
                  <a:chExt cx="3327885" cy="2595985"/>
                </a:xfrm>
              </p:grpSpPr>
              <p:grpSp>
                <p:nvGrpSpPr>
                  <p:cNvPr id="179" name="Group 178">
                    <a:extLst>
                      <a:ext uri="{FF2B5EF4-FFF2-40B4-BE49-F238E27FC236}">
                        <a16:creationId xmlns:a16="http://schemas.microsoft.com/office/drawing/2014/main" xmlns="" id="{84A81DBD-3B53-4547-8F8A-696BBF7343D5}"/>
                      </a:ext>
                    </a:extLst>
                  </p:cNvPr>
                  <p:cNvGrpSpPr/>
                  <p:nvPr/>
                </p:nvGrpSpPr>
                <p:grpSpPr>
                  <a:xfrm flipH="1" flipV="1">
                    <a:off x="1638949" y="971037"/>
                    <a:ext cx="2842110" cy="2288755"/>
                    <a:chOff x="3650332" y="3499813"/>
                    <a:chExt cx="2842110" cy="2288755"/>
                  </a:xfrm>
                </p:grpSpPr>
                <p:sp>
                  <p:nvSpPr>
                    <p:cNvPr id="183" name="Freeform 182">
                      <a:extLst>
                        <a:ext uri="{FF2B5EF4-FFF2-40B4-BE49-F238E27FC236}">
                          <a16:creationId xmlns:a16="http://schemas.microsoft.com/office/drawing/2014/main" xmlns="" id="{66723674-2BAC-4C4D-BABB-121852376631}"/>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4" name="Freeform 183">
                      <a:extLst>
                        <a:ext uri="{FF2B5EF4-FFF2-40B4-BE49-F238E27FC236}">
                          <a16:creationId xmlns:a16="http://schemas.microsoft.com/office/drawing/2014/main" xmlns="" id="{542617BF-BE19-D644-A5DA-8184300EB3A9}"/>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80" name="Group 179">
                    <a:extLst>
                      <a:ext uri="{FF2B5EF4-FFF2-40B4-BE49-F238E27FC236}">
                        <a16:creationId xmlns:a16="http://schemas.microsoft.com/office/drawing/2014/main" xmlns="" id="{D709F0B3-D12F-E34D-841E-BF7EAFAD487A}"/>
                      </a:ext>
                    </a:extLst>
                  </p:cNvPr>
                  <p:cNvGrpSpPr/>
                  <p:nvPr/>
                </p:nvGrpSpPr>
                <p:grpSpPr>
                  <a:xfrm>
                    <a:off x="2124724" y="1278267"/>
                    <a:ext cx="2842110" cy="2288755"/>
                    <a:chOff x="3650332" y="3499813"/>
                    <a:chExt cx="2842110" cy="2288755"/>
                  </a:xfrm>
                </p:grpSpPr>
                <p:sp>
                  <p:nvSpPr>
                    <p:cNvPr id="181" name="Freeform 180">
                      <a:extLst>
                        <a:ext uri="{FF2B5EF4-FFF2-40B4-BE49-F238E27FC236}">
                          <a16:creationId xmlns:a16="http://schemas.microsoft.com/office/drawing/2014/main" xmlns="" id="{EFF99266-737C-8B4C-B94A-AC7F0E924397}"/>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2" name="Freeform 181">
                      <a:extLst>
                        <a:ext uri="{FF2B5EF4-FFF2-40B4-BE49-F238E27FC236}">
                          <a16:creationId xmlns:a16="http://schemas.microsoft.com/office/drawing/2014/main" xmlns="" id="{16F5A2B1-E720-DE4B-93DF-3909D97ED519}"/>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73" name="Group 172">
                  <a:extLst>
                    <a:ext uri="{FF2B5EF4-FFF2-40B4-BE49-F238E27FC236}">
                      <a16:creationId xmlns:a16="http://schemas.microsoft.com/office/drawing/2014/main" xmlns="" id="{A895CEA3-56D4-C948-BEF2-10EA18183BAD}"/>
                    </a:ext>
                  </a:extLst>
                </p:cNvPr>
                <p:cNvGrpSpPr/>
                <p:nvPr/>
              </p:nvGrpSpPr>
              <p:grpSpPr>
                <a:xfrm>
                  <a:off x="1438157" y="2037649"/>
                  <a:ext cx="259970" cy="1179386"/>
                  <a:chOff x="1516655" y="2067347"/>
                  <a:chExt cx="259970" cy="1179386"/>
                </a:xfrm>
              </p:grpSpPr>
              <p:cxnSp>
                <p:nvCxnSpPr>
                  <p:cNvPr id="177" name="Straight Connector 176">
                    <a:extLst>
                      <a:ext uri="{FF2B5EF4-FFF2-40B4-BE49-F238E27FC236}">
                        <a16:creationId xmlns:a16="http://schemas.microsoft.com/office/drawing/2014/main" xmlns="" id="{BEA6EE5B-FABA-6B44-B843-890E9D6D7B67}"/>
                      </a:ext>
                    </a:extLst>
                  </p:cNvPr>
                  <p:cNvCxnSpPr/>
                  <p:nvPr/>
                </p:nvCxnSpPr>
                <p:spPr bwMode="auto">
                  <a:xfrm>
                    <a:off x="1776625" y="2140966"/>
                    <a:ext cx="0" cy="804481"/>
                  </a:xfrm>
                  <a:prstGeom prst="line">
                    <a:avLst/>
                  </a:prstGeom>
                  <a:ln w="76200" cap="rnd" cmpd="sng">
                    <a:solidFill>
                      <a:schemeClr val="accent2"/>
                    </a:solidFill>
                    <a:round/>
                  </a:ln>
                </p:spPr>
              </p:cxnSp>
              <p:cxnSp>
                <p:nvCxnSpPr>
                  <p:cNvPr id="178" name="Straight Connector 177">
                    <a:extLst>
                      <a:ext uri="{FF2B5EF4-FFF2-40B4-BE49-F238E27FC236}">
                        <a16:creationId xmlns:a16="http://schemas.microsoft.com/office/drawing/2014/main" xmlns="" id="{9AE4811C-BDF8-4041-B267-423B0248D444}"/>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174" name="Group 173">
                  <a:extLst>
                    <a:ext uri="{FF2B5EF4-FFF2-40B4-BE49-F238E27FC236}">
                      <a16:creationId xmlns:a16="http://schemas.microsoft.com/office/drawing/2014/main" xmlns="" id="{141C3BC5-CEFE-EC4D-B213-2492160F1C23}"/>
                    </a:ext>
                  </a:extLst>
                </p:cNvPr>
                <p:cNvGrpSpPr/>
                <p:nvPr/>
              </p:nvGrpSpPr>
              <p:grpSpPr>
                <a:xfrm rot="10800000">
                  <a:off x="4238010" y="2283945"/>
                  <a:ext cx="259970" cy="1179386"/>
                  <a:chOff x="1516655" y="2067347"/>
                  <a:chExt cx="259970" cy="1179386"/>
                </a:xfrm>
              </p:grpSpPr>
              <p:cxnSp>
                <p:nvCxnSpPr>
                  <p:cNvPr id="175" name="Straight Connector 174">
                    <a:extLst>
                      <a:ext uri="{FF2B5EF4-FFF2-40B4-BE49-F238E27FC236}">
                        <a16:creationId xmlns:a16="http://schemas.microsoft.com/office/drawing/2014/main" xmlns="" id="{6B0E02BA-AA5C-984A-8F44-97BB589D9653}"/>
                      </a:ext>
                    </a:extLst>
                  </p:cNvPr>
                  <p:cNvCxnSpPr/>
                  <p:nvPr/>
                </p:nvCxnSpPr>
                <p:spPr bwMode="auto">
                  <a:xfrm>
                    <a:off x="1776625" y="2140966"/>
                    <a:ext cx="0" cy="804481"/>
                  </a:xfrm>
                  <a:prstGeom prst="line">
                    <a:avLst/>
                  </a:prstGeom>
                  <a:ln w="76200" cap="rnd" cmpd="sng">
                    <a:solidFill>
                      <a:schemeClr val="accent2"/>
                    </a:solidFill>
                    <a:round/>
                  </a:ln>
                </p:spPr>
              </p:cxnSp>
              <p:cxnSp>
                <p:nvCxnSpPr>
                  <p:cNvPr id="176" name="Straight Connector 175">
                    <a:extLst>
                      <a:ext uri="{FF2B5EF4-FFF2-40B4-BE49-F238E27FC236}">
                        <a16:creationId xmlns:a16="http://schemas.microsoft.com/office/drawing/2014/main" xmlns="" id="{10012A04-6F8C-8049-A241-6F240AB29B59}"/>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nvGrpSpPr>
            <p:cNvPr id="141" name="Group 140">
              <a:extLst>
                <a:ext uri="{FF2B5EF4-FFF2-40B4-BE49-F238E27FC236}">
                  <a16:creationId xmlns:a16="http://schemas.microsoft.com/office/drawing/2014/main" xmlns="" id="{B99C28BC-ACE6-8340-B2F7-256553FC9BF8}"/>
                </a:ext>
              </a:extLst>
            </p:cNvPr>
            <p:cNvGrpSpPr>
              <a:grpSpLocks noChangeAspect="1"/>
            </p:cNvGrpSpPr>
            <p:nvPr/>
          </p:nvGrpSpPr>
          <p:grpSpPr>
            <a:xfrm>
              <a:off x="7816176" y="2982057"/>
              <a:ext cx="3757009" cy="1467224"/>
              <a:chOff x="161378" y="2541076"/>
              <a:chExt cx="6655771" cy="2599276"/>
            </a:xfrm>
          </p:grpSpPr>
          <p:grpSp>
            <p:nvGrpSpPr>
              <p:cNvPr id="142" name="Group 141">
                <a:extLst>
                  <a:ext uri="{FF2B5EF4-FFF2-40B4-BE49-F238E27FC236}">
                    <a16:creationId xmlns:a16="http://schemas.microsoft.com/office/drawing/2014/main" xmlns="" id="{7BE2C9BC-3B37-E745-A722-396757F39F17}"/>
                  </a:ext>
                </a:extLst>
              </p:cNvPr>
              <p:cNvGrpSpPr/>
              <p:nvPr/>
            </p:nvGrpSpPr>
            <p:grpSpPr>
              <a:xfrm>
                <a:off x="161378" y="2541076"/>
                <a:ext cx="3327885" cy="2595985"/>
                <a:chOff x="1294903" y="1469213"/>
                <a:chExt cx="3327885" cy="2595985"/>
              </a:xfrm>
            </p:grpSpPr>
            <p:grpSp>
              <p:nvGrpSpPr>
                <p:cNvPr id="157" name="Group 156">
                  <a:extLst>
                    <a:ext uri="{FF2B5EF4-FFF2-40B4-BE49-F238E27FC236}">
                      <a16:creationId xmlns:a16="http://schemas.microsoft.com/office/drawing/2014/main" xmlns="" id="{B88B6274-824F-804A-871E-737C836A0A7C}"/>
                    </a:ext>
                  </a:extLst>
                </p:cNvPr>
                <p:cNvGrpSpPr/>
                <p:nvPr/>
              </p:nvGrpSpPr>
              <p:grpSpPr>
                <a:xfrm>
                  <a:off x="1294903" y="1469213"/>
                  <a:ext cx="3327885" cy="2595985"/>
                  <a:chOff x="1638949" y="971037"/>
                  <a:chExt cx="3327885" cy="2595985"/>
                </a:xfrm>
              </p:grpSpPr>
              <p:grpSp>
                <p:nvGrpSpPr>
                  <p:cNvPr id="164" name="Group 163">
                    <a:extLst>
                      <a:ext uri="{FF2B5EF4-FFF2-40B4-BE49-F238E27FC236}">
                        <a16:creationId xmlns:a16="http://schemas.microsoft.com/office/drawing/2014/main" xmlns="" id="{BD65555B-6DCD-CA49-928A-2C09D151DF1C}"/>
                      </a:ext>
                    </a:extLst>
                  </p:cNvPr>
                  <p:cNvGrpSpPr/>
                  <p:nvPr/>
                </p:nvGrpSpPr>
                <p:grpSpPr>
                  <a:xfrm flipH="1" flipV="1">
                    <a:off x="1638949" y="971037"/>
                    <a:ext cx="2842110" cy="2288755"/>
                    <a:chOff x="3650332" y="3499813"/>
                    <a:chExt cx="2842110" cy="2288755"/>
                  </a:xfrm>
                </p:grpSpPr>
                <p:sp>
                  <p:nvSpPr>
                    <p:cNvPr id="168" name="Freeform 167">
                      <a:extLst>
                        <a:ext uri="{FF2B5EF4-FFF2-40B4-BE49-F238E27FC236}">
                          <a16:creationId xmlns:a16="http://schemas.microsoft.com/office/drawing/2014/main" xmlns="" id="{0FC8ACE6-1A7E-CC47-9470-E301D66C52B9}"/>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9" name="Freeform 168">
                      <a:extLst>
                        <a:ext uri="{FF2B5EF4-FFF2-40B4-BE49-F238E27FC236}">
                          <a16:creationId xmlns:a16="http://schemas.microsoft.com/office/drawing/2014/main" xmlns="" id="{219C2F7D-BCDE-1D4C-A0D6-3A28A2364983}"/>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65" name="Group 164">
                    <a:extLst>
                      <a:ext uri="{FF2B5EF4-FFF2-40B4-BE49-F238E27FC236}">
                        <a16:creationId xmlns:a16="http://schemas.microsoft.com/office/drawing/2014/main" xmlns="" id="{B1355A44-9ECA-6C48-AC9F-CC9051750DC7}"/>
                      </a:ext>
                    </a:extLst>
                  </p:cNvPr>
                  <p:cNvGrpSpPr/>
                  <p:nvPr/>
                </p:nvGrpSpPr>
                <p:grpSpPr>
                  <a:xfrm>
                    <a:off x="2124724" y="1278267"/>
                    <a:ext cx="2842110" cy="2288755"/>
                    <a:chOff x="3650332" y="3499813"/>
                    <a:chExt cx="2842110" cy="2288755"/>
                  </a:xfrm>
                </p:grpSpPr>
                <p:sp>
                  <p:nvSpPr>
                    <p:cNvPr id="166" name="Freeform 165">
                      <a:extLst>
                        <a:ext uri="{FF2B5EF4-FFF2-40B4-BE49-F238E27FC236}">
                          <a16:creationId xmlns:a16="http://schemas.microsoft.com/office/drawing/2014/main" xmlns="" id="{F07E8868-9502-D848-BB3C-C653F06F3870}"/>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7" name="Freeform 166">
                      <a:extLst>
                        <a:ext uri="{FF2B5EF4-FFF2-40B4-BE49-F238E27FC236}">
                          <a16:creationId xmlns:a16="http://schemas.microsoft.com/office/drawing/2014/main" xmlns="" id="{6B625154-3FFE-4E45-B84E-0B0686C6B16B}"/>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58" name="Group 157">
                  <a:extLst>
                    <a:ext uri="{FF2B5EF4-FFF2-40B4-BE49-F238E27FC236}">
                      <a16:creationId xmlns:a16="http://schemas.microsoft.com/office/drawing/2014/main" xmlns="" id="{656B176A-4DF5-DB4A-965A-AA54BDAE7BC3}"/>
                    </a:ext>
                  </a:extLst>
                </p:cNvPr>
                <p:cNvGrpSpPr/>
                <p:nvPr/>
              </p:nvGrpSpPr>
              <p:grpSpPr>
                <a:xfrm>
                  <a:off x="1438157" y="2037649"/>
                  <a:ext cx="259970" cy="1179386"/>
                  <a:chOff x="1516655" y="2067347"/>
                  <a:chExt cx="259970" cy="1179386"/>
                </a:xfrm>
              </p:grpSpPr>
              <p:cxnSp>
                <p:nvCxnSpPr>
                  <p:cNvPr id="162" name="Straight Connector 161">
                    <a:extLst>
                      <a:ext uri="{FF2B5EF4-FFF2-40B4-BE49-F238E27FC236}">
                        <a16:creationId xmlns:a16="http://schemas.microsoft.com/office/drawing/2014/main" xmlns="" id="{49E3EE95-8561-084D-A671-F4509D19F976}"/>
                      </a:ext>
                    </a:extLst>
                  </p:cNvPr>
                  <p:cNvCxnSpPr/>
                  <p:nvPr/>
                </p:nvCxnSpPr>
                <p:spPr bwMode="auto">
                  <a:xfrm>
                    <a:off x="1776625" y="2140966"/>
                    <a:ext cx="0" cy="804481"/>
                  </a:xfrm>
                  <a:prstGeom prst="line">
                    <a:avLst/>
                  </a:prstGeom>
                  <a:ln w="76200" cap="rnd" cmpd="sng">
                    <a:solidFill>
                      <a:schemeClr val="accent2"/>
                    </a:solidFill>
                    <a:round/>
                  </a:ln>
                </p:spPr>
              </p:cxnSp>
              <p:cxnSp>
                <p:nvCxnSpPr>
                  <p:cNvPr id="163" name="Straight Connector 162">
                    <a:extLst>
                      <a:ext uri="{FF2B5EF4-FFF2-40B4-BE49-F238E27FC236}">
                        <a16:creationId xmlns:a16="http://schemas.microsoft.com/office/drawing/2014/main" xmlns="" id="{E4787C86-1288-0041-9849-1B9CDCD574C6}"/>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159" name="Group 158">
                  <a:extLst>
                    <a:ext uri="{FF2B5EF4-FFF2-40B4-BE49-F238E27FC236}">
                      <a16:creationId xmlns:a16="http://schemas.microsoft.com/office/drawing/2014/main" xmlns="" id="{B50159C7-2861-8542-943A-BCC88593A5A2}"/>
                    </a:ext>
                  </a:extLst>
                </p:cNvPr>
                <p:cNvGrpSpPr/>
                <p:nvPr/>
              </p:nvGrpSpPr>
              <p:grpSpPr>
                <a:xfrm rot="10800000">
                  <a:off x="4238010" y="2283945"/>
                  <a:ext cx="259970" cy="1179386"/>
                  <a:chOff x="1516655" y="2067347"/>
                  <a:chExt cx="259970" cy="1179386"/>
                </a:xfrm>
              </p:grpSpPr>
              <p:cxnSp>
                <p:nvCxnSpPr>
                  <p:cNvPr id="160" name="Straight Connector 159">
                    <a:extLst>
                      <a:ext uri="{FF2B5EF4-FFF2-40B4-BE49-F238E27FC236}">
                        <a16:creationId xmlns:a16="http://schemas.microsoft.com/office/drawing/2014/main" xmlns="" id="{6BA32081-B55D-404E-95E6-693E936B4200}"/>
                      </a:ext>
                    </a:extLst>
                  </p:cNvPr>
                  <p:cNvCxnSpPr/>
                  <p:nvPr/>
                </p:nvCxnSpPr>
                <p:spPr bwMode="auto">
                  <a:xfrm>
                    <a:off x="1776625" y="2140966"/>
                    <a:ext cx="0" cy="804481"/>
                  </a:xfrm>
                  <a:prstGeom prst="line">
                    <a:avLst/>
                  </a:prstGeom>
                  <a:ln w="76200" cap="rnd" cmpd="sng">
                    <a:solidFill>
                      <a:schemeClr val="accent2"/>
                    </a:solidFill>
                    <a:round/>
                  </a:ln>
                </p:spPr>
              </p:cxnSp>
              <p:cxnSp>
                <p:nvCxnSpPr>
                  <p:cNvPr id="161" name="Straight Connector 160">
                    <a:extLst>
                      <a:ext uri="{FF2B5EF4-FFF2-40B4-BE49-F238E27FC236}">
                        <a16:creationId xmlns:a16="http://schemas.microsoft.com/office/drawing/2014/main" xmlns="" id="{5A9621C3-54B5-7E4D-A92A-DF4E66EA980D}"/>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143" name="Group 142">
                <a:extLst>
                  <a:ext uri="{FF2B5EF4-FFF2-40B4-BE49-F238E27FC236}">
                    <a16:creationId xmlns:a16="http://schemas.microsoft.com/office/drawing/2014/main" xmlns="" id="{351C23A1-7EE9-E647-97AB-62A476ADE8D3}"/>
                  </a:ext>
                </a:extLst>
              </p:cNvPr>
              <p:cNvGrpSpPr/>
              <p:nvPr/>
            </p:nvGrpSpPr>
            <p:grpSpPr>
              <a:xfrm>
                <a:off x="3489264" y="2544367"/>
                <a:ext cx="3327885" cy="2595985"/>
                <a:chOff x="1294903" y="1469213"/>
                <a:chExt cx="3327885" cy="2595985"/>
              </a:xfrm>
            </p:grpSpPr>
            <p:grpSp>
              <p:nvGrpSpPr>
                <p:cNvPr id="144" name="Group 143">
                  <a:extLst>
                    <a:ext uri="{FF2B5EF4-FFF2-40B4-BE49-F238E27FC236}">
                      <a16:creationId xmlns:a16="http://schemas.microsoft.com/office/drawing/2014/main" xmlns="" id="{DE2F9804-BFB8-1F45-8322-09B2E70509F9}"/>
                    </a:ext>
                  </a:extLst>
                </p:cNvPr>
                <p:cNvGrpSpPr/>
                <p:nvPr/>
              </p:nvGrpSpPr>
              <p:grpSpPr>
                <a:xfrm>
                  <a:off x="1294903" y="1469213"/>
                  <a:ext cx="3327885" cy="2595985"/>
                  <a:chOff x="1638949" y="971037"/>
                  <a:chExt cx="3327885" cy="2595985"/>
                </a:xfrm>
              </p:grpSpPr>
              <p:grpSp>
                <p:nvGrpSpPr>
                  <p:cNvPr id="151" name="Group 150">
                    <a:extLst>
                      <a:ext uri="{FF2B5EF4-FFF2-40B4-BE49-F238E27FC236}">
                        <a16:creationId xmlns:a16="http://schemas.microsoft.com/office/drawing/2014/main" xmlns="" id="{DF88FF0C-0623-5C43-9AAD-51A3823229E1}"/>
                      </a:ext>
                    </a:extLst>
                  </p:cNvPr>
                  <p:cNvGrpSpPr/>
                  <p:nvPr/>
                </p:nvGrpSpPr>
                <p:grpSpPr>
                  <a:xfrm flipH="1" flipV="1">
                    <a:off x="1638949" y="971037"/>
                    <a:ext cx="2842110" cy="2288755"/>
                    <a:chOff x="3650332" y="3499813"/>
                    <a:chExt cx="2842110" cy="2288755"/>
                  </a:xfrm>
                </p:grpSpPr>
                <p:sp>
                  <p:nvSpPr>
                    <p:cNvPr id="155" name="Freeform 154">
                      <a:extLst>
                        <a:ext uri="{FF2B5EF4-FFF2-40B4-BE49-F238E27FC236}">
                          <a16:creationId xmlns:a16="http://schemas.microsoft.com/office/drawing/2014/main" xmlns="" id="{609A7BFE-FA1F-C542-AC96-50194730BC7F}"/>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6" name="Freeform 155">
                      <a:extLst>
                        <a:ext uri="{FF2B5EF4-FFF2-40B4-BE49-F238E27FC236}">
                          <a16:creationId xmlns:a16="http://schemas.microsoft.com/office/drawing/2014/main" xmlns="" id="{D6CA0A58-38AF-1A43-B366-DA1735E624D7}"/>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52" name="Group 151">
                    <a:extLst>
                      <a:ext uri="{FF2B5EF4-FFF2-40B4-BE49-F238E27FC236}">
                        <a16:creationId xmlns:a16="http://schemas.microsoft.com/office/drawing/2014/main" xmlns="" id="{027CB42E-3A7D-DA4C-AC44-13393F5D2BF6}"/>
                      </a:ext>
                    </a:extLst>
                  </p:cNvPr>
                  <p:cNvGrpSpPr/>
                  <p:nvPr/>
                </p:nvGrpSpPr>
                <p:grpSpPr>
                  <a:xfrm>
                    <a:off x="2124724" y="1278267"/>
                    <a:ext cx="2842110" cy="2288755"/>
                    <a:chOff x="3650332" y="3499813"/>
                    <a:chExt cx="2842110" cy="2288755"/>
                  </a:xfrm>
                </p:grpSpPr>
                <p:sp>
                  <p:nvSpPr>
                    <p:cNvPr id="153" name="Freeform 152">
                      <a:extLst>
                        <a:ext uri="{FF2B5EF4-FFF2-40B4-BE49-F238E27FC236}">
                          <a16:creationId xmlns:a16="http://schemas.microsoft.com/office/drawing/2014/main" xmlns="" id="{44FEAC57-CE0E-1E4D-AF05-21BE72ED3962}"/>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4" name="Freeform 153">
                      <a:extLst>
                        <a:ext uri="{FF2B5EF4-FFF2-40B4-BE49-F238E27FC236}">
                          <a16:creationId xmlns:a16="http://schemas.microsoft.com/office/drawing/2014/main" xmlns="" id="{FA6F80EE-8897-BC4F-B290-B8F188214D01}"/>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45" name="Group 144">
                  <a:extLst>
                    <a:ext uri="{FF2B5EF4-FFF2-40B4-BE49-F238E27FC236}">
                      <a16:creationId xmlns:a16="http://schemas.microsoft.com/office/drawing/2014/main" xmlns="" id="{5C4C3722-8130-D04F-9663-AA626340A2D6}"/>
                    </a:ext>
                  </a:extLst>
                </p:cNvPr>
                <p:cNvGrpSpPr/>
                <p:nvPr/>
              </p:nvGrpSpPr>
              <p:grpSpPr>
                <a:xfrm>
                  <a:off x="1438157" y="2037649"/>
                  <a:ext cx="259970" cy="1179386"/>
                  <a:chOff x="1516655" y="2067347"/>
                  <a:chExt cx="259970" cy="1179386"/>
                </a:xfrm>
              </p:grpSpPr>
              <p:cxnSp>
                <p:nvCxnSpPr>
                  <p:cNvPr id="149" name="Straight Connector 148">
                    <a:extLst>
                      <a:ext uri="{FF2B5EF4-FFF2-40B4-BE49-F238E27FC236}">
                        <a16:creationId xmlns:a16="http://schemas.microsoft.com/office/drawing/2014/main" xmlns="" id="{0B3026A9-B4C4-914F-8695-5E3C2B87BE32}"/>
                      </a:ext>
                    </a:extLst>
                  </p:cNvPr>
                  <p:cNvCxnSpPr/>
                  <p:nvPr/>
                </p:nvCxnSpPr>
                <p:spPr bwMode="auto">
                  <a:xfrm>
                    <a:off x="1776625" y="2140966"/>
                    <a:ext cx="0" cy="804481"/>
                  </a:xfrm>
                  <a:prstGeom prst="line">
                    <a:avLst/>
                  </a:prstGeom>
                  <a:ln w="76200" cap="rnd" cmpd="sng">
                    <a:solidFill>
                      <a:schemeClr val="accent2"/>
                    </a:solidFill>
                    <a:round/>
                  </a:ln>
                </p:spPr>
              </p:cxnSp>
              <p:cxnSp>
                <p:nvCxnSpPr>
                  <p:cNvPr id="150" name="Straight Connector 149">
                    <a:extLst>
                      <a:ext uri="{FF2B5EF4-FFF2-40B4-BE49-F238E27FC236}">
                        <a16:creationId xmlns:a16="http://schemas.microsoft.com/office/drawing/2014/main" xmlns="" id="{CD93F9B0-F91B-904C-BEC6-1E88E7258850}"/>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146" name="Group 145">
                  <a:extLst>
                    <a:ext uri="{FF2B5EF4-FFF2-40B4-BE49-F238E27FC236}">
                      <a16:creationId xmlns:a16="http://schemas.microsoft.com/office/drawing/2014/main" xmlns="" id="{850DD625-032A-4A40-B2B3-029B84DAB64E}"/>
                    </a:ext>
                  </a:extLst>
                </p:cNvPr>
                <p:cNvGrpSpPr/>
                <p:nvPr/>
              </p:nvGrpSpPr>
              <p:grpSpPr>
                <a:xfrm rot="10800000">
                  <a:off x="4238010" y="2283945"/>
                  <a:ext cx="259970" cy="1179386"/>
                  <a:chOff x="1516655" y="2067347"/>
                  <a:chExt cx="259970" cy="1179386"/>
                </a:xfrm>
              </p:grpSpPr>
              <p:cxnSp>
                <p:nvCxnSpPr>
                  <p:cNvPr id="147" name="Straight Connector 146">
                    <a:extLst>
                      <a:ext uri="{FF2B5EF4-FFF2-40B4-BE49-F238E27FC236}">
                        <a16:creationId xmlns:a16="http://schemas.microsoft.com/office/drawing/2014/main" xmlns="" id="{F2D92628-8FCC-904B-A0E8-18D755D1B2CE}"/>
                      </a:ext>
                    </a:extLst>
                  </p:cNvPr>
                  <p:cNvCxnSpPr/>
                  <p:nvPr/>
                </p:nvCxnSpPr>
                <p:spPr bwMode="auto">
                  <a:xfrm>
                    <a:off x="1776625" y="2140966"/>
                    <a:ext cx="0" cy="804481"/>
                  </a:xfrm>
                  <a:prstGeom prst="line">
                    <a:avLst/>
                  </a:prstGeom>
                  <a:ln w="76200" cap="rnd" cmpd="sng">
                    <a:solidFill>
                      <a:schemeClr val="accent2"/>
                    </a:solidFill>
                    <a:round/>
                  </a:ln>
                </p:spPr>
              </p:cxnSp>
              <p:cxnSp>
                <p:nvCxnSpPr>
                  <p:cNvPr id="148" name="Straight Connector 147">
                    <a:extLst>
                      <a:ext uri="{FF2B5EF4-FFF2-40B4-BE49-F238E27FC236}">
                        <a16:creationId xmlns:a16="http://schemas.microsoft.com/office/drawing/2014/main" xmlns="" id="{60565565-3101-444B-9E4B-45A4F37E66F8}"/>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sp>
        <p:nvSpPr>
          <p:cNvPr id="226" name="Rectangle 225">
            <a:extLst>
              <a:ext uri="{FF2B5EF4-FFF2-40B4-BE49-F238E27FC236}">
                <a16:creationId xmlns:a16="http://schemas.microsoft.com/office/drawing/2014/main" xmlns="" id="{EC47E519-832C-1947-94A0-3AFFBDEFAE00}"/>
              </a:ext>
            </a:extLst>
          </p:cNvPr>
          <p:cNvSpPr/>
          <p:nvPr/>
        </p:nvSpPr>
        <p:spPr>
          <a:xfrm>
            <a:off x="333119" y="3828715"/>
            <a:ext cx="1539203"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Facilidad de uso</a:t>
            </a:r>
          </a:p>
        </p:txBody>
      </p:sp>
      <p:sp>
        <p:nvSpPr>
          <p:cNvPr id="227" name="Rectangle 226">
            <a:extLst>
              <a:ext uri="{FF2B5EF4-FFF2-40B4-BE49-F238E27FC236}">
                <a16:creationId xmlns:a16="http://schemas.microsoft.com/office/drawing/2014/main" xmlns="" id="{4BE0F357-3E67-214D-9772-11567DA57C4E}"/>
              </a:ext>
            </a:extLst>
          </p:cNvPr>
          <p:cNvSpPr/>
          <p:nvPr/>
        </p:nvSpPr>
        <p:spPr>
          <a:xfrm>
            <a:off x="2302984" y="3828717"/>
            <a:ext cx="1652916"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Rendimiento</a:t>
            </a:r>
            <a:endParaRPr lang="en" sz="2000" dirty="0">
              <a:solidFill>
                <a:schemeClr val="accent2"/>
              </a:solidFill>
            </a:endParaRPr>
          </a:p>
        </p:txBody>
      </p:sp>
      <p:sp>
        <p:nvSpPr>
          <p:cNvPr id="364" name="Rectangle 363">
            <a:extLst>
              <a:ext uri="{FF2B5EF4-FFF2-40B4-BE49-F238E27FC236}">
                <a16:creationId xmlns:a16="http://schemas.microsoft.com/office/drawing/2014/main" xmlns="" id="{CA9ED1B2-9ACC-024E-BA54-A6641463585B}"/>
              </a:ext>
            </a:extLst>
          </p:cNvPr>
          <p:cNvSpPr/>
          <p:nvPr/>
        </p:nvSpPr>
        <p:spPr>
          <a:xfrm>
            <a:off x="4605000" y="3828717"/>
            <a:ext cx="982911"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Calidad</a:t>
            </a:r>
            <a:endParaRPr lang="en" sz="2000" dirty="0">
              <a:solidFill>
                <a:schemeClr val="accent2"/>
              </a:solidFill>
            </a:endParaRPr>
          </a:p>
        </p:txBody>
      </p:sp>
      <p:sp>
        <p:nvSpPr>
          <p:cNvPr id="365" name="Rectangle 364">
            <a:extLst>
              <a:ext uri="{FF2B5EF4-FFF2-40B4-BE49-F238E27FC236}">
                <a16:creationId xmlns:a16="http://schemas.microsoft.com/office/drawing/2014/main" xmlns="" id="{14CFC1B8-D995-9442-93C4-136089011A7F}"/>
              </a:ext>
            </a:extLst>
          </p:cNvPr>
          <p:cNvSpPr/>
          <p:nvPr/>
        </p:nvSpPr>
        <p:spPr>
          <a:xfrm>
            <a:off x="6443079" y="3828717"/>
            <a:ext cx="1239267"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Flexibilidad</a:t>
            </a:r>
            <a:endParaRPr lang="en" sz="2000" dirty="0">
              <a:solidFill>
                <a:schemeClr val="accent2"/>
              </a:solidFill>
            </a:endParaRPr>
          </a:p>
        </p:txBody>
      </p:sp>
      <p:sp>
        <p:nvSpPr>
          <p:cNvPr id="366" name="Rectangle 365">
            <a:extLst>
              <a:ext uri="{FF2B5EF4-FFF2-40B4-BE49-F238E27FC236}">
                <a16:creationId xmlns:a16="http://schemas.microsoft.com/office/drawing/2014/main" xmlns="" id="{46C38F3D-57E6-BD4D-804D-F944EDE0B473}"/>
              </a:ext>
            </a:extLst>
          </p:cNvPr>
          <p:cNvSpPr/>
          <p:nvPr/>
        </p:nvSpPr>
        <p:spPr>
          <a:xfrm>
            <a:off x="8195862" y="3828717"/>
            <a:ext cx="1767256"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Capacidad de administración</a:t>
            </a:r>
            <a:endParaRPr lang="en" sz="2000" dirty="0">
              <a:solidFill>
                <a:schemeClr val="accent2"/>
              </a:solidFill>
            </a:endParaRPr>
          </a:p>
        </p:txBody>
      </p:sp>
      <p:sp>
        <p:nvSpPr>
          <p:cNvPr id="367" name="Rectangle 366">
            <a:extLst>
              <a:ext uri="{FF2B5EF4-FFF2-40B4-BE49-F238E27FC236}">
                <a16:creationId xmlns:a16="http://schemas.microsoft.com/office/drawing/2014/main" xmlns="" id="{C15FDE3A-3D48-7446-A81A-5F96D028D3A5}"/>
              </a:ext>
            </a:extLst>
          </p:cNvPr>
          <p:cNvSpPr/>
          <p:nvPr/>
        </p:nvSpPr>
        <p:spPr>
          <a:xfrm>
            <a:off x="10512895" y="3828717"/>
            <a:ext cx="1111152"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Seguridad</a:t>
            </a:r>
            <a:endParaRPr lang="en" sz="2000" dirty="0">
              <a:solidFill>
                <a:schemeClr val="accent2"/>
              </a:solidFill>
            </a:endParaRPr>
          </a:p>
        </p:txBody>
      </p:sp>
      <p:grpSp>
        <p:nvGrpSpPr>
          <p:cNvPr id="368" name="Group 367">
            <a:extLst>
              <a:ext uri="{FF2B5EF4-FFF2-40B4-BE49-F238E27FC236}">
                <a16:creationId xmlns:a16="http://schemas.microsoft.com/office/drawing/2014/main" xmlns="" id="{FD760A5A-0E14-2147-AA81-F483E6A8C66E}"/>
              </a:ext>
            </a:extLst>
          </p:cNvPr>
          <p:cNvGrpSpPr>
            <a:grpSpLocks noChangeAspect="1"/>
          </p:cNvGrpSpPr>
          <p:nvPr/>
        </p:nvGrpSpPr>
        <p:grpSpPr>
          <a:xfrm>
            <a:off x="883195" y="2920555"/>
            <a:ext cx="416531" cy="623494"/>
            <a:chOff x="1603972" y="1922222"/>
            <a:chExt cx="691466" cy="1035035"/>
          </a:xfrm>
          <a:solidFill>
            <a:schemeClr val="accent2"/>
          </a:solidFill>
        </p:grpSpPr>
        <p:sp>
          <p:nvSpPr>
            <p:cNvPr id="369" name="Delay 6">
              <a:extLst>
                <a:ext uri="{FF2B5EF4-FFF2-40B4-BE49-F238E27FC236}">
                  <a16:creationId xmlns:a16="http://schemas.microsoft.com/office/drawing/2014/main" xmlns="" id="{2E49A499-74C0-D64B-9033-152515BDF2C9}"/>
                </a:ext>
              </a:extLst>
            </p:cNvPr>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0" name="Donut 34">
              <a:extLst>
                <a:ext uri="{FF2B5EF4-FFF2-40B4-BE49-F238E27FC236}">
                  <a16:creationId xmlns:a16="http://schemas.microsoft.com/office/drawing/2014/main" xmlns="" id="{60ACB02F-877D-504D-93EF-6DDFEBBE1CF9}"/>
                </a:ext>
              </a:extLst>
            </p:cNvPr>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71" name="Group 370">
            <a:extLst>
              <a:ext uri="{FF2B5EF4-FFF2-40B4-BE49-F238E27FC236}">
                <a16:creationId xmlns:a16="http://schemas.microsoft.com/office/drawing/2014/main" xmlns="" id="{083EC250-50F7-1C43-A0D5-B93F59A6C943}"/>
              </a:ext>
            </a:extLst>
          </p:cNvPr>
          <p:cNvGrpSpPr/>
          <p:nvPr/>
        </p:nvGrpSpPr>
        <p:grpSpPr>
          <a:xfrm>
            <a:off x="6771859" y="2917906"/>
            <a:ext cx="637525" cy="608255"/>
            <a:chOff x="3953511" y="1343609"/>
            <a:chExt cx="2107438" cy="2010685"/>
          </a:xfrm>
          <a:solidFill>
            <a:srgbClr val="00C425"/>
          </a:solidFill>
        </p:grpSpPr>
        <p:sp>
          <p:nvSpPr>
            <p:cNvPr id="372" name="Up Arrow 29">
              <a:extLst>
                <a:ext uri="{FF2B5EF4-FFF2-40B4-BE49-F238E27FC236}">
                  <a16:creationId xmlns:a16="http://schemas.microsoft.com/office/drawing/2014/main" xmlns="" id="{F4D740F1-1E80-5245-9C5A-827DD0AAF4D5}"/>
                </a:ext>
              </a:extLst>
            </p:cNvPr>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3" name="Bent Arrow 31">
              <a:extLst>
                <a:ext uri="{FF2B5EF4-FFF2-40B4-BE49-F238E27FC236}">
                  <a16:creationId xmlns:a16="http://schemas.microsoft.com/office/drawing/2014/main" xmlns="" id="{AE8DC26A-0121-3140-979E-AC7ABC60DC71}"/>
                </a:ext>
              </a:extLst>
            </p:cNvPr>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4" name="Bent Arrow 109">
              <a:extLst>
                <a:ext uri="{FF2B5EF4-FFF2-40B4-BE49-F238E27FC236}">
                  <a16:creationId xmlns:a16="http://schemas.microsoft.com/office/drawing/2014/main" xmlns="" id="{384AFB43-A0BA-D444-9A2A-A48104D1C95D}"/>
                </a:ext>
              </a:extLst>
            </p:cNvPr>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75" name="Group 374">
            <a:extLst>
              <a:ext uri="{FF2B5EF4-FFF2-40B4-BE49-F238E27FC236}">
                <a16:creationId xmlns:a16="http://schemas.microsoft.com/office/drawing/2014/main" xmlns="" id="{DA3F81A2-ECAE-B34F-AFF1-F5E056E638B3}"/>
              </a:ext>
            </a:extLst>
          </p:cNvPr>
          <p:cNvGrpSpPr/>
          <p:nvPr/>
        </p:nvGrpSpPr>
        <p:grpSpPr>
          <a:xfrm>
            <a:off x="10845414" y="2966029"/>
            <a:ext cx="410971" cy="487887"/>
            <a:chOff x="10916200" y="4431050"/>
            <a:chExt cx="208597" cy="247638"/>
          </a:xfrm>
          <a:solidFill>
            <a:srgbClr val="00C425"/>
          </a:solidFill>
        </p:grpSpPr>
        <p:sp>
          <p:nvSpPr>
            <p:cNvPr id="376" name="Rounded Rectangle 375">
              <a:extLst>
                <a:ext uri="{FF2B5EF4-FFF2-40B4-BE49-F238E27FC236}">
                  <a16:creationId xmlns:a16="http://schemas.microsoft.com/office/drawing/2014/main" xmlns="" id="{D1C42F9D-B5ED-DB49-B943-B9440E72C838}"/>
                </a:ext>
              </a:extLst>
            </p:cNvPr>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7" name="Block Arc 79">
              <a:extLst>
                <a:ext uri="{FF2B5EF4-FFF2-40B4-BE49-F238E27FC236}">
                  <a16:creationId xmlns:a16="http://schemas.microsoft.com/office/drawing/2014/main" xmlns="" id="{DB7467C6-AE42-5C44-BE60-B8E8FAB475FA}"/>
                </a:ext>
              </a:extLst>
            </p:cNvPr>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78" name="Group 377">
            <a:extLst>
              <a:ext uri="{FF2B5EF4-FFF2-40B4-BE49-F238E27FC236}">
                <a16:creationId xmlns:a16="http://schemas.microsoft.com/office/drawing/2014/main" xmlns="" id="{06FCFB35-6555-2F45-B1C1-356D75A3036D}"/>
              </a:ext>
            </a:extLst>
          </p:cNvPr>
          <p:cNvGrpSpPr/>
          <p:nvPr/>
        </p:nvGrpSpPr>
        <p:grpSpPr>
          <a:xfrm>
            <a:off x="8772568" y="2942930"/>
            <a:ext cx="586289" cy="516286"/>
            <a:chOff x="12253886" y="306009"/>
            <a:chExt cx="1250751" cy="1101409"/>
          </a:xfrm>
          <a:solidFill>
            <a:srgbClr val="00C425"/>
          </a:solidFill>
        </p:grpSpPr>
        <p:sp>
          <p:nvSpPr>
            <p:cNvPr id="379" name="Freeform 378">
              <a:extLst>
                <a:ext uri="{FF2B5EF4-FFF2-40B4-BE49-F238E27FC236}">
                  <a16:creationId xmlns:a16="http://schemas.microsoft.com/office/drawing/2014/main" xmlns="" id="{C45BC994-029E-0F4B-8039-D4B79F705A49}"/>
                </a:ext>
              </a:extLst>
            </p:cNvPr>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00C425"/>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380" name="Group 379">
              <a:extLst>
                <a:ext uri="{FF2B5EF4-FFF2-40B4-BE49-F238E27FC236}">
                  <a16:creationId xmlns:a16="http://schemas.microsoft.com/office/drawing/2014/main" xmlns="" id="{07A17A01-3059-524F-840B-CA7812FD8E9C}"/>
                </a:ext>
              </a:extLst>
            </p:cNvPr>
            <p:cNvGrpSpPr>
              <a:grpSpLocks noChangeAspect="1"/>
            </p:cNvGrpSpPr>
            <p:nvPr/>
          </p:nvGrpSpPr>
          <p:grpSpPr>
            <a:xfrm>
              <a:off x="12253886" y="306009"/>
              <a:ext cx="1250751" cy="1101409"/>
              <a:chOff x="5349172" y="2042619"/>
              <a:chExt cx="1375820" cy="1211548"/>
            </a:xfrm>
            <a:grpFill/>
          </p:grpSpPr>
          <p:sp>
            <p:nvSpPr>
              <p:cNvPr id="381" name="Oval 380">
                <a:extLst>
                  <a:ext uri="{FF2B5EF4-FFF2-40B4-BE49-F238E27FC236}">
                    <a16:creationId xmlns:a16="http://schemas.microsoft.com/office/drawing/2014/main" xmlns="" id="{1A30A359-01E9-964D-8A62-C06CC6A79849}"/>
                  </a:ext>
                </a:extLst>
              </p:cNvPr>
              <p:cNvSpPr/>
              <p:nvPr/>
            </p:nvSpPr>
            <p:spPr bwMode="auto">
              <a:xfrm>
                <a:off x="5349172" y="2830850"/>
                <a:ext cx="423315"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2" name="Oval 381">
                <a:extLst>
                  <a:ext uri="{FF2B5EF4-FFF2-40B4-BE49-F238E27FC236}">
                    <a16:creationId xmlns:a16="http://schemas.microsoft.com/office/drawing/2014/main" xmlns="" id="{5C01434E-7ACF-9C42-94BD-CC8A1550A2FE}"/>
                  </a:ext>
                </a:extLst>
              </p:cNvPr>
              <p:cNvSpPr/>
              <p:nvPr/>
            </p:nvSpPr>
            <p:spPr bwMode="auto">
              <a:xfrm>
                <a:off x="5810986" y="2042619"/>
                <a:ext cx="423318"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3" name="Oval 382">
                <a:extLst>
                  <a:ext uri="{FF2B5EF4-FFF2-40B4-BE49-F238E27FC236}">
                    <a16:creationId xmlns:a16="http://schemas.microsoft.com/office/drawing/2014/main" xmlns="" id="{B4E10F35-2195-8740-B609-4C23FD787F8E}"/>
                  </a:ext>
                </a:extLst>
              </p:cNvPr>
              <p:cNvSpPr/>
              <p:nvPr/>
            </p:nvSpPr>
            <p:spPr bwMode="auto">
              <a:xfrm>
                <a:off x="6301675" y="2830850"/>
                <a:ext cx="423317"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384" name="Straight Connector 383">
                <a:extLst>
                  <a:ext uri="{FF2B5EF4-FFF2-40B4-BE49-F238E27FC236}">
                    <a16:creationId xmlns:a16="http://schemas.microsoft.com/office/drawing/2014/main" xmlns="" id="{811285F1-72E0-764E-9E78-3D0B349F4A5E}"/>
                  </a:ext>
                </a:extLst>
              </p:cNvPr>
              <p:cNvCxnSpPr/>
              <p:nvPr/>
            </p:nvCxnSpPr>
            <p:spPr bwMode="auto">
              <a:xfrm>
                <a:off x="6027817" y="2401790"/>
                <a:ext cx="0" cy="301752"/>
              </a:xfrm>
              <a:prstGeom prst="line">
                <a:avLst/>
              </a:prstGeom>
              <a:grpFill/>
              <a:ln w="38100" cap="flat" cmpd="sng" algn="ctr">
                <a:solidFill>
                  <a:srgbClr val="00C425"/>
                </a:solidFill>
                <a:prstDash val="solid"/>
                <a:headEnd type="none" w="med" len="med"/>
                <a:tailEnd type="none" w="med" len="med"/>
              </a:ln>
              <a:effectLst/>
            </p:spPr>
          </p:cxnSp>
        </p:grpSp>
      </p:grpSp>
      <p:grpSp>
        <p:nvGrpSpPr>
          <p:cNvPr id="385" name="Group 384">
            <a:extLst>
              <a:ext uri="{FF2B5EF4-FFF2-40B4-BE49-F238E27FC236}">
                <a16:creationId xmlns:a16="http://schemas.microsoft.com/office/drawing/2014/main" xmlns="" id="{D8EB701B-A2DA-2F4B-B88A-8A1EDE5ED5BC}"/>
              </a:ext>
            </a:extLst>
          </p:cNvPr>
          <p:cNvGrpSpPr>
            <a:grpSpLocks noChangeAspect="1"/>
          </p:cNvGrpSpPr>
          <p:nvPr/>
        </p:nvGrpSpPr>
        <p:grpSpPr>
          <a:xfrm>
            <a:off x="4879295" y="2929602"/>
            <a:ext cx="455954" cy="576455"/>
            <a:chOff x="5052114" y="4251660"/>
            <a:chExt cx="345703" cy="437065"/>
          </a:xfrm>
          <a:solidFill>
            <a:srgbClr val="00C425"/>
          </a:solidFill>
        </p:grpSpPr>
        <p:sp>
          <p:nvSpPr>
            <p:cNvPr id="386" name="Chevron 180">
              <a:extLst>
                <a:ext uri="{FF2B5EF4-FFF2-40B4-BE49-F238E27FC236}">
                  <a16:creationId xmlns:a16="http://schemas.microsoft.com/office/drawing/2014/main" xmlns="" id="{2416A00E-348B-6B48-AE7C-33B027EC93B2}"/>
                </a:ext>
              </a:extLst>
            </p:cNvPr>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7" name="32-Point Star 176">
              <a:extLst>
                <a:ext uri="{FF2B5EF4-FFF2-40B4-BE49-F238E27FC236}">
                  <a16:creationId xmlns:a16="http://schemas.microsoft.com/office/drawing/2014/main" xmlns="" id="{A233F2B3-C110-604E-B15E-B27D88868241}"/>
                </a:ext>
              </a:extLst>
            </p:cNvPr>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8" name="Oval 387">
              <a:extLst>
                <a:ext uri="{FF2B5EF4-FFF2-40B4-BE49-F238E27FC236}">
                  <a16:creationId xmlns:a16="http://schemas.microsoft.com/office/drawing/2014/main" xmlns="" id="{B9103891-946E-3742-AED4-5EA28F7A3C72}"/>
                </a:ext>
              </a:extLst>
            </p:cNvPr>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89" name="Group 388">
            <a:extLst>
              <a:ext uri="{FF2B5EF4-FFF2-40B4-BE49-F238E27FC236}">
                <a16:creationId xmlns:a16="http://schemas.microsoft.com/office/drawing/2014/main" xmlns="" id="{45B3C691-4A19-8547-814C-B75B3FE7F33E}"/>
              </a:ext>
            </a:extLst>
          </p:cNvPr>
          <p:cNvGrpSpPr>
            <a:grpSpLocks noChangeAspect="1"/>
          </p:cNvGrpSpPr>
          <p:nvPr/>
        </p:nvGrpSpPr>
        <p:grpSpPr>
          <a:xfrm>
            <a:off x="2796565" y="2950612"/>
            <a:ext cx="640286" cy="387817"/>
            <a:chOff x="1897385" y="5357058"/>
            <a:chExt cx="1016264" cy="615544"/>
          </a:xfrm>
          <a:solidFill>
            <a:srgbClr val="00C425"/>
          </a:solidFill>
        </p:grpSpPr>
        <p:sp>
          <p:nvSpPr>
            <p:cNvPr id="390" name="Donut 276">
              <a:extLst>
                <a:ext uri="{FF2B5EF4-FFF2-40B4-BE49-F238E27FC236}">
                  <a16:creationId xmlns:a16="http://schemas.microsoft.com/office/drawing/2014/main" xmlns="" id="{6190DAAE-9D03-E148-8109-CF39581808AC}"/>
                </a:ext>
              </a:extLst>
            </p:cNvPr>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1" name="Rounded Rectangle 390">
              <a:extLst>
                <a:ext uri="{FF2B5EF4-FFF2-40B4-BE49-F238E27FC236}">
                  <a16:creationId xmlns:a16="http://schemas.microsoft.com/office/drawing/2014/main" xmlns="" id="{3ECC479D-C590-5240-8877-8DA675A3F757}"/>
                </a:ext>
              </a:extLst>
            </p:cNvPr>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2" name="Rounded Rectangle 391">
              <a:extLst>
                <a:ext uri="{FF2B5EF4-FFF2-40B4-BE49-F238E27FC236}">
                  <a16:creationId xmlns:a16="http://schemas.microsoft.com/office/drawing/2014/main" xmlns="" id="{38B01D68-DB2A-8F4A-9294-B2C2921E545A}"/>
                </a:ext>
              </a:extLst>
            </p:cNvPr>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3" name="Rounded Rectangle 392">
              <a:extLst>
                <a:ext uri="{FF2B5EF4-FFF2-40B4-BE49-F238E27FC236}">
                  <a16:creationId xmlns:a16="http://schemas.microsoft.com/office/drawing/2014/main" xmlns="" id="{30CDE37F-B9F2-AA4E-9F47-6748AE08C628}"/>
                </a:ext>
              </a:extLst>
            </p:cNvPr>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4" name="Rounded Rectangle 393">
              <a:extLst>
                <a:ext uri="{FF2B5EF4-FFF2-40B4-BE49-F238E27FC236}">
                  <a16:creationId xmlns:a16="http://schemas.microsoft.com/office/drawing/2014/main" xmlns="" id="{65F08C8D-4ABD-3F43-AE5A-E9F1F9023202}"/>
                </a:ext>
              </a:extLst>
            </p:cNvPr>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5" name="Rounded Rectangle 287">
              <a:extLst>
                <a:ext uri="{FF2B5EF4-FFF2-40B4-BE49-F238E27FC236}">
                  <a16:creationId xmlns:a16="http://schemas.microsoft.com/office/drawing/2014/main" xmlns="" id="{A674C18A-EA01-D243-A095-90C13E51176E}"/>
                </a:ext>
              </a:extLst>
            </p:cNvPr>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396" name="Group 395">
              <a:extLst>
                <a:ext uri="{FF2B5EF4-FFF2-40B4-BE49-F238E27FC236}">
                  <a16:creationId xmlns:a16="http://schemas.microsoft.com/office/drawing/2014/main" xmlns="" id="{8CA4C2C6-EEAC-A444-9FEF-9C283533820A}"/>
                </a:ext>
              </a:extLst>
            </p:cNvPr>
            <p:cNvGrpSpPr/>
            <p:nvPr/>
          </p:nvGrpSpPr>
          <p:grpSpPr>
            <a:xfrm flipH="1">
              <a:off x="2596383" y="5691783"/>
              <a:ext cx="210091" cy="216055"/>
              <a:chOff x="2165975" y="5831966"/>
              <a:chExt cx="210091" cy="216055"/>
            </a:xfrm>
            <a:grpFill/>
          </p:grpSpPr>
          <p:sp>
            <p:nvSpPr>
              <p:cNvPr id="397" name="Rounded Rectangle 396">
                <a:extLst>
                  <a:ext uri="{FF2B5EF4-FFF2-40B4-BE49-F238E27FC236}">
                    <a16:creationId xmlns:a16="http://schemas.microsoft.com/office/drawing/2014/main" xmlns="" id="{D849E43B-668E-4F4E-934F-08DD03DF77CC}"/>
                  </a:ext>
                </a:extLst>
              </p:cNvPr>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98" name="Rounded Rectangle 397">
                <a:extLst>
                  <a:ext uri="{FF2B5EF4-FFF2-40B4-BE49-F238E27FC236}">
                    <a16:creationId xmlns:a16="http://schemas.microsoft.com/office/drawing/2014/main" xmlns="" id="{DB53EB0F-ABE2-9543-9786-68A4AD803D12}"/>
                  </a:ext>
                </a:extLst>
              </p:cNvPr>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399" name="Group 398">
            <a:extLst>
              <a:ext uri="{FF2B5EF4-FFF2-40B4-BE49-F238E27FC236}">
                <a16:creationId xmlns:a16="http://schemas.microsoft.com/office/drawing/2014/main" xmlns="" id="{5DF2EAC5-AB5D-7C41-9BCB-6BCBF45867EB}"/>
              </a:ext>
            </a:extLst>
          </p:cNvPr>
          <p:cNvGrpSpPr/>
          <p:nvPr/>
        </p:nvGrpSpPr>
        <p:grpSpPr>
          <a:xfrm>
            <a:off x="-6810" y="1839213"/>
            <a:ext cx="12192000" cy="2644706"/>
            <a:chOff x="-3174" y="15855"/>
            <a:chExt cx="12192000" cy="2644706"/>
          </a:xfrm>
        </p:grpSpPr>
        <p:sp>
          <p:nvSpPr>
            <p:cNvPr id="400" name="Shape 2248">
              <a:extLst>
                <a:ext uri="{FF2B5EF4-FFF2-40B4-BE49-F238E27FC236}">
                  <a16:creationId xmlns:a16="http://schemas.microsoft.com/office/drawing/2014/main" xmlns="" id="{9E78E328-8585-E04A-BF7A-F77AF5DC855E}"/>
                </a:ext>
              </a:extLst>
            </p:cNvPr>
            <p:cNvSpPr/>
            <p:nvPr/>
          </p:nvSpPr>
          <p:spPr>
            <a:xfrm>
              <a:off x="-3174" y="15855"/>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01" name="Group 400">
              <a:extLst>
                <a:ext uri="{FF2B5EF4-FFF2-40B4-BE49-F238E27FC236}">
                  <a16:creationId xmlns:a16="http://schemas.microsoft.com/office/drawing/2014/main" xmlns="" id="{927C5116-75CC-5F40-B023-8FA7F5C2DFD8}"/>
                </a:ext>
              </a:extLst>
            </p:cNvPr>
            <p:cNvGrpSpPr>
              <a:grpSpLocks noChangeAspect="1"/>
            </p:cNvGrpSpPr>
            <p:nvPr/>
          </p:nvGrpSpPr>
          <p:grpSpPr>
            <a:xfrm>
              <a:off x="152628" y="634970"/>
              <a:ext cx="11887200" cy="1552207"/>
              <a:chOff x="291914" y="2980102"/>
              <a:chExt cx="11281271" cy="1473086"/>
            </a:xfrm>
          </p:grpSpPr>
          <p:grpSp>
            <p:nvGrpSpPr>
              <p:cNvPr id="439" name="Group 438">
                <a:extLst>
                  <a:ext uri="{FF2B5EF4-FFF2-40B4-BE49-F238E27FC236}">
                    <a16:creationId xmlns:a16="http://schemas.microsoft.com/office/drawing/2014/main" xmlns="" id="{69D3A9FE-59DE-2C42-8684-3C9D4E49473C}"/>
                  </a:ext>
                </a:extLst>
              </p:cNvPr>
              <p:cNvGrpSpPr>
                <a:grpSpLocks noChangeAspect="1"/>
              </p:cNvGrpSpPr>
              <p:nvPr/>
            </p:nvGrpSpPr>
            <p:grpSpPr>
              <a:xfrm>
                <a:off x="291914" y="2980102"/>
                <a:ext cx="3757009" cy="1467224"/>
                <a:chOff x="161378" y="2541076"/>
                <a:chExt cx="6655771" cy="2599276"/>
              </a:xfrm>
            </p:grpSpPr>
            <p:grpSp>
              <p:nvGrpSpPr>
                <p:cNvPr id="498" name="Group 497">
                  <a:extLst>
                    <a:ext uri="{FF2B5EF4-FFF2-40B4-BE49-F238E27FC236}">
                      <a16:creationId xmlns:a16="http://schemas.microsoft.com/office/drawing/2014/main" xmlns="" id="{4EE3F146-DACB-5E4F-94C1-0F8B1F70AEC8}"/>
                    </a:ext>
                  </a:extLst>
                </p:cNvPr>
                <p:cNvGrpSpPr/>
                <p:nvPr/>
              </p:nvGrpSpPr>
              <p:grpSpPr>
                <a:xfrm>
                  <a:off x="161378" y="2541076"/>
                  <a:ext cx="3327885" cy="2595985"/>
                  <a:chOff x="1294903" y="1469213"/>
                  <a:chExt cx="3327885" cy="2595985"/>
                </a:xfrm>
              </p:grpSpPr>
              <p:grpSp>
                <p:nvGrpSpPr>
                  <p:cNvPr id="513" name="Group 512">
                    <a:extLst>
                      <a:ext uri="{FF2B5EF4-FFF2-40B4-BE49-F238E27FC236}">
                        <a16:creationId xmlns:a16="http://schemas.microsoft.com/office/drawing/2014/main" xmlns="" id="{07BCEA3F-F2F5-874C-9ED1-F355C7E56803}"/>
                      </a:ext>
                    </a:extLst>
                  </p:cNvPr>
                  <p:cNvGrpSpPr/>
                  <p:nvPr/>
                </p:nvGrpSpPr>
                <p:grpSpPr>
                  <a:xfrm>
                    <a:off x="1294903" y="1469213"/>
                    <a:ext cx="3327885" cy="2595985"/>
                    <a:chOff x="1638949" y="971037"/>
                    <a:chExt cx="3327885" cy="2595985"/>
                  </a:xfrm>
                </p:grpSpPr>
                <p:grpSp>
                  <p:nvGrpSpPr>
                    <p:cNvPr id="520" name="Group 519">
                      <a:extLst>
                        <a:ext uri="{FF2B5EF4-FFF2-40B4-BE49-F238E27FC236}">
                          <a16:creationId xmlns:a16="http://schemas.microsoft.com/office/drawing/2014/main" xmlns="" id="{1683E8D3-DDCD-254C-9720-C3E2BB7B3F92}"/>
                        </a:ext>
                      </a:extLst>
                    </p:cNvPr>
                    <p:cNvGrpSpPr/>
                    <p:nvPr/>
                  </p:nvGrpSpPr>
                  <p:grpSpPr>
                    <a:xfrm flipH="1" flipV="1">
                      <a:off x="1638949" y="971037"/>
                      <a:ext cx="2842110" cy="2288755"/>
                      <a:chOff x="3650332" y="3499813"/>
                      <a:chExt cx="2842110" cy="2288755"/>
                    </a:xfrm>
                  </p:grpSpPr>
                  <p:sp>
                    <p:nvSpPr>
                      <p:cNvPr id="524" name="Freeform 523">
                        <a:extLst>
                          <a:ext uri="{FF2B5EF4-FFF2-40B4-BE49-F238E27FC236}">
                            <a16:creationId xmlns:a16="http://schemas.microsoft.com/office/drawing/2014/main" xmlns="" id="{B5DEF777-8819-CD4F-B32B-D858E437E78E}"/>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525" name="Freeform 524">
                        <a:extLst>
                          <a:ext uri="{FF2B5EF4-FFF2-40B4-BE49-F238E27FC236}">
                            <a16:creationId xmlns:a16="http://schemas.microsoft.com/office/drawing/2014/main" xmlns="" id="{70F5E687-879E-B44C-899B-F308D441A344}"/>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521" name="Group 520">
                      <a:extLst>
                        <a:ext uri="{FF2B5EF4-FFF2-40B4-BE49-F238E27FC236}">
                          <a16:creationId xmlns:a16="http://schemas.microsoft.com/office/drawing/2014/main" xmlns="" id="{904FF391-34A4-224C-9588-8799A9FC134B}"/>
                        </a:ext>
                      </a:extLst>
                    </p:cNvPr>
                    <p:cNvGrpSpPr/>
                    <p:nvPr/>
                  </p:nvGrpSpPr>
                  <p:grpSpPr>
                    <a:xfrm>
                      <a:off x="2124724" y="1278267"/>
                      <a:ext cx="2842110" cy="2288755"/>
                      <a:chOff x="3650332" y="3499813"/>
                      <a:chExt cx="2842110" cy="2288755"/>
                    </a:xfrm>
                  </p:grpSpPr>
                  <p:sp>
                    <p:nvSpPr>
                      <p:cNvPr id="522" name="Freeform 521">
                        <a:extLst>
                          <a:ext uri="{FF2B5EF4-FFF2-40B4-BE49-F238E27FC236}">
                            <a16:creationId xmlns:a16="http://schemas.microsoft.com/office/drawing/2014/main" xmlns="" id="{57B6326B-82FF-4B47-9B4B-E22AD33BE29F}"/>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523" name="Freeform 522">
                        <a:extLst>
                          <a:ext uri="{FF2B5EF4-FFF2-40B4-BE49-F238E27FC236}">
                            <a16:creationId xmlns:a16="http://schemas.microsoft.com/office/drawing/2014/main" xmlns="" id="{83A84EC6-124C-7D4F-8866-3CD3A5CB517F}"/>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514" name="Group 513">
                    <a:extLst>
                      <a:ext uri="{FF2B5EF4-FFF2-40B4-BE49-F238E27FC236}">
                        <a16:creationId xmlns:a16="http://schemas.microsoft.com/office/drawing/2014/main" xmlns="" id="{F71C0291-1988-C04E-8547-43792802BEE4}"/>
                      </a:ext>
                    </a:extLst>
                  </p:cNvPr>
                  <p:cNvGrpSpPr/>
                  <p:nvPr/>
                </p:nvGrpSpPr>
                <p:grpSpPr>
                  <a:xfrm>
                    <a:off x="1438157" y="2037649"/>
                    <a:ext cx="259970" cy="1179386"/>
                    <a:chOff x="1516655" y="2067347"/>
                    <a:chExt cx="259970" cy="1179386"/>
                  </a:xfrm>
                </p:grpSpPr>
                <p:cxnSp>
                  <p:nvCxnSpPr>
                    <p:cNvPr id="518" name="Straight Connector 517">
                      <a:extLst>
                        <a:ext uri="{FF2B5EF4-FFF2-40B4-BE49-F238E27FC236}">
                          <a16:creationId xmlns:a16="http://schemas.microsoft.com/office/drawing/2014/main" xmlns="" id="{D8F00EE2-D41D-8E41-AFCF-54F8360ABEFF}"/>
                        </a:ext>
                      </a:extLst>
                    </p:cNvPr>
                    <p:cNvCxnSpPr/>
                    <p:nvPr/>
                  </p:nvCxnSpPr>
                  <p:spPr bwMode="auto">
                    <a:xfrm>
                      <a:off x="1776625" y="2140966"/>
                      <a:ext cx="0" cy="804481"/>
                    </a:xfrm>
                    <a:prstGeom prst="line">
                      <a:avLst/>
                    </a:prstGeom>
                    <a:ln w="76200" cap="rnd" cmpd="sng">
                      <a:solidFill>
                        <a:schemeClr val="accent2"/>
                      </a:solidFill>
                      <a:round/>
                    </a:ln>
                  </p:spPr>
                </p:cxnSp>
                <p:cxnSp>
                  <p:nvCxnSpPr>
                    <p:cNvPr id="519" name="Straight Connector 518">
                      <a:extLst>
                        <a:ext uri="{FF2B5EF4-FFF2-40B4-BE49-F238E27FC236}">
                          <a16:creationId xmlns:a16="http://schemas.microsoft.com/office/drawing/2014/main" xmlns="" id="{264AD287-311C-554F-9A21-CCC7C41E8542}"/>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515" name="Group 514">
                    <a:extLst>
                      <a:ext uri="{FF2B5EF4-FFF2-40B4-BE49-F238E27FC236}">
                        <a16:creationId xmlns:a16="http://schemas.microsoft.com/office/drawing/2014/main" xmlns="" id="{2711DC01-B44C-1E42-9EFC-4B542383C13B}"/>
                      </a:ext>
                    </a:extLst>
                  </p:cNvPr>
                  <p:cNvGrpSpPr/>
                  <p:nvPr/>
                </p:nvGrpSpPr>
                <p:grpSpPr>
                  <a:xfrm rot="10800000">
                    <a:off x="4238010" y="2283945"/>
                    <a:ext cx="259970" cy="1179386"/>
                    <a:chOff x="1516655" y="2067347"/>
                    <a:chExt cx="259970" cy="1179386"/>
                  </a:xfrm>
                </p:grpSpPr>
                <p:cxnSp>
                  <p:nvCxnSpPr>
                    <p:cNvPr id="516" name="Straight Connector 515">
                      <a:extLst>
                        <a:ext uri="{FF2B5EF4-FFF2-40B4-BE49-F238E27FC236}">
                          <a16:creationId xmlns:a16="http://schemas.microsoft.com/office/drawing/2014/main" xmlns="" id="{00236654-274F-D14D-ACB6-1719999432F7}"/>
                        </a:ext>
                      </a:extLst>
                    </p:cNvPr>
                    <p:cNvCxnSpPr/>
                    <p:nvPr/>
                  </p:nvCxnSpPr>
                  <p:spPr bwMode="auto">
                    <a:xfrm>
                      <a:off x="1776625" y="2140966"/>
                      <a:ext cx="0" cy="804481"/>
                    </a:xfrm>
                    <a:prstGeom prst="line">
                      <a:avLst/>
                    </a:prstGeom>
                    <a:ln w="76200" cap="rnd" cmpd="sng">
                      <a:solidFill>
                        <a:schemeClr val="accent2"/>
                      </a:solidFill>
                      <a:round/>
                    </a:ln>
                  </p:spPr>
                </p:cxnSp>
                <p:cxnSp>
                  <p:nvCxnSpPr>
                    <p:cNvPr id="517" name="Straight Connector 516">
                      <a:extLst>
                        <a:ext uri="{FF2B5EF4-FFF2-40B4-BE49-F238E27FC236}">
                          <a16:creationId xmlns:a16="http://schemas.microsoft.com/office/drawing/2014/main" xmlns="" id="{9D60F0AC-8A4A-A247-9D42-794D0E648AEF}"/>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499" name="Group 498">
                  <a:extLst>
                    <a:ext uri="{FF2B5EF4-FFF2-40B4-BE49-F238E27FC236}">
                      <a16:creationId xmlns:a16="http://schemas.microsoft.com/office/drawing/2014/main" xmlns="" id="{06FBE1DE-07C5-8E43-9708-6DF87479CEBA}"/>
                    </a:ext>
                  </a:extLst>
                </p:cNvPr>
                <p:cNvGrpSpPr/>
                <p:nvPr/>
              </p:nvGrpSpPr>
              <p:grpSpPr>
                <a:xfrm>
                  <a:off x="3489264" y="2544367"/>
                  <a:ext cx="3327885" cy="2595985"/>
                  <a:chOff x="1294903" y="1469213"/>
                  <a:chExt cx="3327885" cy="2595985"/>
                </a:xfrm>
              </p:grpSpPr>
              <p:grpSp>
                <p:nvGrpSpPr>
                  <p:cNvPr id="500" name="Group 499">
                    <a:extLst>
                      <a:ext uri="{FF2B5EF4-FFF2-40B4-BE49-F238E27FC236}">
                        <a16:creationId xmlns:a16="http://schemas.microsoft.com/office/drawing/2014/main" xmlns="" id="{4B812EAD-2AE0-2247-8312-7B5EB6F291C7}"/>
                      </a:ext>
                    </a:extLst>
                  </p:cNvPr>
                  <p:cNvGrpSpPr/>
                  <p:nvPr/>
                </p:nvGrpSpPr>
                <p:grpSpPr>
                  <a:xfrm>
                    <a:off x="1294903" y="1469213"/>
                    <a:ext cx="3327885" cy="2595985"/>
                    <a:chOff x="1638949" y="971037"/>
                    <a:chExt cx="3327885" cy="2595985"/>
                  </a:xfrm>
                </p:grpSpPr>
                <p:grpSp>
                  <p:nvGrpSpPr>
                    <p:cNvPr id="507" name="Group 506">
                      <a:extLst>
                        <a:ext uri="{FF2B5EF4-FFF2-40B4-BE49-F238E27FC236}">
                          <a16:creationId xmlns:a16="http://schemas.microsoft.com/office/drawing/2014/main" xmlns="" id="{9D5844CF-9EF5-964A-9964-8519B9A7FCB8}"/>
                        </a:ext>
                      </a:extLst>
                    </p:cNvPr>
                    <p:cNvGrpSpPr/>
                    <p:nvPr/>
                  </p:nvGrpSpPr>
                  <p:grpSpPr>
                    <a:xfrm flipH="1" flipV="1">
                      <a:off x="1638949" y="971037"/>
                      <a:ext cx="2842110" cy="2288755"/>
                      <a:chOff x="3650332" y="3499813"/>
                      <a:chExt cx="2842110" cy="2288755"/>
                    </a:xfrm>
                  </p:grpSpPr>
                  <p:sp>
                    <p:nvSpPr>
                      <p:cNvPr id="511" name="Freeform 510">
                        <a:extLst>
                          <a:ext uri="{FF2B5EF4-FFF2-40B4-BE49-F238E27FC236}">
                            <a16:creationId xmlns:a16="http://schemas.microsoft.com/office/drawing/2014/main" xmlns="" id="{95CC3CEF-698C-AB47-9D01-48257EA949A1}"/>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512" name="Freeform 511">
                        <a:extLst>
                          <a:ext uri="{FF2B5EF4-FFF2-40B4-BE49-F238E27FC236}">
                            <a16:creationId xmlns:a16="http://schemas.microsoft.com/office/drawing/2014/main" xmlns="" id="{6D7C44DF-B742-7049-9583-1CAFF344BF3A}"/>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508" name="Group 507">
                      <a:extLst>
                        <a:ext uri="{FF2B5EF4-FFF2-40B4-BE49-F238E27FC236}">
                          <a16:creationId xmlns:a16="http://schemas.microsoft.com/office/drawing/2014/main" xmlns="" id="{FC21DF8D-7D3F-AA4E-B148-00C1BDDA980D}"/>
                        </a:ext>
                      </a:extLst>
                    </p:cNvPr>
                    <p:cNvGrpSpPr/>
                    <p:nvPr/>
                  </p:nvGrpSpPr>
                  <p:grpSpPr>
                    <a:xfrm>
                      <a:off x="2124724" y="1278267"/>
                      <a:ext cx="2842110" cy="2288755"/>
                      <a:chOff x="3650332" y="3499813"/>
                      <a:chExt cx="2842110" cy="2288755"/>
                    </a:xfrm>
                  </p:grpSpPr>
                  <p:sp>
                    <p:nvSpPr>
                      <p:cNvPr id="509" name="Freeform 508">
                        <a:extLst>
                          <a:ext uri="{FF2B5EF4-FFF2-40B4-BE49-F238E27FC236}">
                            <a16:creationId xmlns:a16="http://schemas.microsoft.com/office/drawing/2014/main" xmlns="" id="{F5D81515-5532-B443-9702-325C133E1F82}"/>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510" name="Freeform 509">
                        <a:extLst>
                          <a:ext uri="{FF2B5EF4-FFF2-40B4-BE49-F238E27FC236}">
                            <a16:creationId xmlns:a16="http://schemas.microsoft.com/office/drawing/2014/main" xmlns="" id="{DFC80EB2-732C-B441-B905-C21AC9917058}"/>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501" name="Group 500">
                    <a:extLst>
                      <a:ext uri="{FF2B5EF4-FFF2-40B4-BE49-F238E27FC236}">
                        <a16:creationId xmlns:a16="http://schemas.microsoft.com/office/drawing/2014/main" xmlns="" id="{0A11EF36-5C10-D448-AD0C-733F627B6FAF}"/>
                      </a:ext>
                    </a:extLst>
                  </p:cNvPr>
                  <p:cNvGrpSpPr/>
                  <p:nvPr/>
                </p:nvGrpSpPr>
                <p:grpSpPr>
                  <a:xfrm>
                    <a:off x="1438157" y="2037649"/>
                    <a:ext cx="259970" cy="1179386"/>
                    <a:chOff x="1516655" y="2067347"/>
                    <a:chExt cx="259970" cy="1179386"/>
                  </a:xfrm>
                </p:grpSpPr>
                <p:cxnSp>
                  <p:nvCxnSpPr>
                    <p:cNvPr id="505" name="Straight Connector 504">
                      <a:extLst>
                        <a:ext uri="{FF2B5EF4-FFF2-40B4-BE49-F238E27FC236}">
                          <a16:creationId xmlns:a16="http://schemas.microsoft.com/office/drawing/2014/main" xmlns="" id="{CF4960D6-8265-0745-ACAD-241E92010AA3}"/>
                        </a:ext>
                      </a:extLst>
                    </p:cNvPr>
                    <p:cNvCxnSpPr/>
                    <p:nvPr/>
                  </p:nvCxnSpPr>
                  <p:spPr bwMode="auto">
                    <a:xfrm>
                      <a:off x="1776625" y="2140966"/>
                      <a:ext cx="0" cy="804481"/>
                    </a:xfrm>
                    <a:prstGeom prst="line">
                      <a:avLst/>
                    </a:prstGeom>
                    <a:ln w="76200" cap="rnd" cmpd="sng">
                      <a:solidFill>
                        <a:schemeClr val="accent2"/>
                      </a:solidFill>
                      <a:round/>
                    </a:ln>
                  </p:spPr>
                </p:cxnSp>
                <p:cxnSp>
                  <p:nvCxnSpPr>
                    <p:cNvPr id="506" name="Straight Connector 505">
                      <a:extLst>
                        <a:ext uri="{FF2B5EF4-FFF2-40B4-BE49-F238E27FC236}">
                          <a16:creationId xmlns:a16="http://schemas.microsoft.com/office/drawing/2014/main" xmlns="" id="{4542841F-67DF-944E-A744-6D2FF1B5F1E9}"/>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502" name="Group 501">
                    <a:extLst>
                      <a:ext uri="{FF2B5EF4-FFF2-40B4-BE49-F238E27FC236}">
                        <a16:creationId xmlns:a16="http://schemas.microsoft.com/office/drawing/2014/main" xmlns="" id="{5E8116B1-0841-804C-B9CD-AD0693E76194}"/>
                      </a:ext>
                    </a:extLst>
                  </p:cNvPr>
                  <p:cNvGrpSpPr/>
                  <p:nvPr/>
                </p:nvGrpSpPr>
                <p:grpSpPr>
                  <a:xfrm rot="10800000">
                    <a:off x="4238010" y="2283945"/>
                    <a:ext cx="259970" cy="1179386"/>
                    <a:chOff x="1516655" y="2067347"/>
                    <a:chExt cx="259970" cy="1179386"/>
                  </a:xfrm>
                </p:grpSpPr>
                <p:cxnSp>
                  <p:nvCxnSpPr>
                    <p:cNvPr id="503" name="Straight Connector 502">
                      <a:extLst>
                        <a:ext uri="{FF2B5EF4-FFF2-40B4-BE49-F238E27FC236}">
                          <a16:creationId xmlns:a16="http://schemas.microsoft.com/office/drawing/2014/main" xmlns="" id="{DC2DD8F3-FB88-BB4B-AD9A-1761BBFCBFE2}"/>
                        </a:ext>
                      </a:extLst>
                    </p:cNvPr>
                    <p:cNvCxnSpPr/>
                    <p:nvPr/>
                  </p:nvCxnSpPr>
                  <p:spPr bwMode="auto">
                    <a:xfrm>
                      <a:off x="1776625" y="2140966"/>
                      <a:ext cx="0" cy="804481"/>
                    </a:xfrm>
                    <a:prstGeom prst="line">
                      <a:avLst/>
                    </a:prstGeom>
                    <a:ln w="76200" cap="rnd" cmpd="sng">
                      <a:solidFill>
                        <a:schemeClr val="accent2"/>
                      </a:solidFill>
                      <a:round/>
                    </a:ln>
                  </p:spPr>
                </p:cxnSp>
                <p:cxnSp>
                  <p:nvCxnSpPr>
                    <p:cNvPr id="504" name="Straight Connector 503">
                      <a:extLst>
                        <a:ext uri="{FF2B5EF4-FFF2-40B4-BE49-F238E27FC236}">
                          <a16:creationId xmlns:a16="http://schemas.microsoft.com/office/drawing/2014/main" xmlns="" id="{FABF1FAE-8DA1-6447-8182-7B7F8134187A}"/>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nvGrpSpPr>
              <p:cNvPr id="440" name="Group 439">
                <a:extLst>
                  <a:ext uri="{FF2B5EF4-FFF2-40B4-BE49-F238E27FC236}">
                    <a16:creationId xmlns:a16="http://schemas.microsoft.com/office/drawing/2014/main" xmlns="" id="{B958DCF1-5EAB-E74C-9F28-6CE00308BB17}"/>
                  </a:ext>
                </a:extLst>
              </p:cNvPr>
              <p:cNvGrpSpPr>
                <a:grpSpLocks noChangeAspect="1"/>
              </p:cNvGrpSpPr>
              <p:nvPr/>
            </p:nvGrpSpPr>
            <p:grpSpPr>
              <a:xfrm>
                <a:off x="4058930" y="2985964"/>
                <a:ext cx="3757009" cy="1467224"/>
                <a:chOff x="161378" y="2541076"/>
                <a:chExt cx="6655771" cy="2599276"/>
              </a:xfrm>
            </p:grpSpPr>
            <p:grpSp>
              <p:nvGrpSpPr>
                <p:cNvPr id="470" name="Group 469">
                  <a:extLst>
                    <a:ext uri="{FF2B5EF4-FFF2-40B4-BE49-F238E27FC236}">
                      <a16:creationId xmlns:a16="http://schemas.microsoft.com/office/drawing/2014/main" xmlns="" id="{6B1EF9FC-DBD6-F246-9F3F-9A730FFDD3F4}"/>
                    </a:ext>
                  </a:extLst>
                </p:cNvPr>
                <p:cNvGrpSpPr/>
                <p:nvPr/>
              </p:nvGrpSpPr>
              <p:grpSpPr>
                <a:xfrm>
                  <a:off x="161378" y="2541076"/>
                  <a:ext cx="3327885" cy="2595985"/>
                  <a:chOff x="1294903" y="1469213"/>
                  <a:chExt cx="3327885" cy="2595985"/>
                </a:xfrm>
              </p:grpSpPr>
              <p:grpSp>
                <p:nvGrpSpPr>
                  <p:cNvPr id="485" name="Group 484">
                    <a:extLst>
                      <a:ext uri="{FF2B5EF4-FFF2-40B4-BE49-F238E27FC236}">
                        <a16:creationId xmlns:a16="http://schemas.microsoft.com/office/drawing/2014/main" xmlns="" id="{39B55C80-2AEA-9045-801C-450D93E8E38C}"/>
                      </a:ext>
                    </a:extLst>
                  </p:cNvPr>
                  <p:cNvGrpSpPr/>
                  <p:nvPr/>
                </p:nvGrpSpPr>
                <p:grpSpPr>
                  <a:xfrm>
                    <a:off x="1294903" y="1469213"/>
                    <a:ext cx="3327885" cy="2595985"/>
                    <a:chOff x="1638949" y="971037"/>
                    <a:chExt cx="3327885" cy="2595985"/>
                  </a:xfrm>
                </p:grpSpPr>
                <p:grpSp>
                  <p:nvGrpSpPr>
                    <p:cNvPr id="492" name="Group 491">
                      <a:extLst>
                        <a:ext uri="{FF2B5EF4-FFF2-40B4-BE49-F238E27FC236}">
                          <a16:creationId xmlns:a16="http://schemas.microsoft.com/office/drawing/2014/main" xmlns="" id="{1F89FA41-7ED3-3A4D-8223-D8A0160AE3B7}"/>
                        </a:ext>
                      </a:extLst>
                    </p:cNvPr>
                    <p:cNvGrpSpPr/>
                    <p:nvPr/>
                  </p:nvGrpSpPr>
                  <p:grpSpPr>
                    <a:xfrm flipH="1" flipV="1">
                      <a:off x="1638949" y="971037"/>
                      <a:ext cx="2842110" cy="2288755"/>
                      <a:chOff x="3650332" y="3499813"/>
                      <a:chExt cx="2842110" cy="2288755"/>
                    </a:xfrm>
                  </p:grpSpPr>
                  <p:sp>
                    <p:nvSpPr>
                      <p:cNvPr id="496" name="Freeform 495">
                        <a:extLst>
                          <a:ext uri="{FF2B5EF4-FFF2-40B4-BE49-F238E27FC236}">
                            <a16:creationId xmlns:a16="http://schemas.microsoft.com/office/drawing/2014/main" xmlns="" id="{CE0F0B57-EB14-C34F-9FCC-E51BC7B34D5C}"/>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97" name="Freeform 496">
                        <a:extLst>
                          <a:ext uri="{FF2B5EF4-FFF2-40B4-BE49-F238E27FC236}">
                            <a16:creationId xmlns:a16="http://schemas.microsoft.com/office/drawing/2014/main" xmlns="" id="{921C9536-2A4A-484C-81AF-9CCC071AB5E6}"/>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93" name="Group 492">
                      <a:extLst>
                        <a:ext uri="{FF2B5EF4-FFF2-40B4-BE49-F238E27FC236}">
                          <a16:creationId xmlns:a16="http://schemas.microsoft.com/office/drawing/2014/main" xmlns="" id="{84CF7244-7EC1-EE4A-ACAD-6094D7E2C1B6}"/>
                        </a:ext>
                      </a:extLst>
                    </p:cNvPr>
                    <p:cNvGrpSpPr/>
                    <p:nvPr/>
                  </p:nvGrpSpPr>
                  <p:grpSpPr>
                    <a:xfrm>
                      <a:off x="2124724" y="1278267"/>
                      <a:ext cx="2842110" cy="2288755"/>
                      <a:chOff x="3650332" y="3499813"/>
                      <a:chExt cx="2842110" cy="2288755"/>
                    </a:xfrm>
                  </p:grpSpPr>
                  <p:sp>
                    <p:nvSpPr>
                      <p:cNvPr id="494" name="Freeform 493">
                        <a:extLst>
                          <a:ext uri="{FF2B5EF4-FFF2-40B4-BE49-F238E27FC236}">
                            <a16:creationId xmlns:a16="http://schemas.microsoft.com/office/drawing/2014/main" xmlns="" id="{EBCB32D5-8099-BC4A-9128-809BEBC3BABA}"/>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95" name="Freeform 494">
                        <a:extLst>
                          <a:ext uri="{FF2B5EF4-FFF2-40B4-BE49-F238E27FC236}">
                            <a16:creationId xmlns:a16="http://schemas.microsoft.com/office/drawing/2014/main" xmlns="" id="{9B997BE6-CB73-0A42-BFE3-C659C19136E0}"/>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86" name="Group 485">
                    <a:extLst>
                      <a:ext uri="{FF2B5EF4-FFF2-40B4-BE49-F238E27FC236}">
                        <a16:creationId xmlns:a16="http://schemas.microsoft.com/office/drawing/2014/main" xmlns="" id="{E2E556EC-F9A7-EE4C-8639-767E7D46FA54}"/>
                      </a:ext>
                    </a:extLst>
                  </p:cNvPr>
                  <p:cNvGrpSpPr/>
                  <p:nvPr/>
                </p:nvGrpSpPr>
                <p:grpSpPr>
                  <a:xfrm>
                    <a:off x="1438157" y="2037649"/>
                    <a:ext cx="259970" cy="1179386"/>
                    <a:chOff x="1516655" y="2067347"/>
                    <a:chExt cx="259970" cy="1179386"/>
                  </a:xfrm>
                </p:grpSpPr>
                <p:cxnSp>
                  <p:nvCxnSpPr>
                    <p:cNvPr id="490" name="Straight Connector 489">
                      <a:extLst>
                        <a:ext uri="{FF2B5EF4-FFF2-40B4-BE49-F238E27FC236}">
                          <a16:creationId xmlns:a16="http://schemas.microsoft.com/office/drawing/2014/main" xmlns="" id="{709B932A-1960-5C4A-B58C-871053D4F7FA}"/>
                        </a:ext>
                      </a:extLst>
                    </p:cNvPr>
                    <p:cNvCxnSpPr/>
                    <p:nvPr/>
                  </p:nvCxnSpPr>
                  <p:spPr bwMode="auto">
                    <a:xfrm>
                      <a:off x="1776625" y="2140966"/>
                      <a:ext cx="0" cy="804481"/>
                    </a:xfrm>
                    <a:prstGeom prst="line">
                      <a:avLst/>
                    </a:prstGeom>
                    <a:ln w="76200" cap="rnd" cmpd="sng">
                      <a:solidFill>
                        <a:schemeClr val="accent2"/>
                      </a:solidFill>
                      <a:round/>
                    </a:ln>
                  </p:spPr>
                </p:cxnSp>
                <p:cxnSp>
                  <p:nvCxnSpPr>
                    <p:cNvPr id="491" name="Straight Connector 490">
                      <a:extLst>
                        <a:ext uri="{FF2B5EF4-FFF2-40B4-BE49-F238E27FC236}">
                          <a16:creationId xmlns:a16="http://schemas.microsoft.com/office/drawing/2014/main" xmlns="" id="{A5EE4D83-B863-9246-AE3F-2AEB55A79FE0}"/>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487" name="Group 486">
                    <a:extLst>
                      <a:ext uri="{FF2B5EF4-FFF2-40B4-BE49-F238E27FC236}">
                        <a16:creationId xmlns:a16="http://schemas.microsoft.com/office/drawing/2014/main" xmlns="" id="{BF442AA8-055F-7943-BA5A-2A7588AB2D54}"/>
                      </a:ext>
                    </a:extLst>
                  </p:cNvPr>
                  <p:cNvGrpSpPr/>
                  <p:nvPr/>
                </p:nvGrpSpPr>
                <p:grpSpPr>
                  <a:xfrm rot="10800000">
                    <a:off x="4238010" y="2283945"/>
                    <a:ext cx="259970" cy="1179386"/>
                    <a:chOff x="1516655" y="2067347"/>
                    <a:chExt cx="259970" cy="1179386"/>
                  </a:xfrm>
                </p:grpSpPr>
                <p:cxnSp>
                  <p:nvCxnSpPr>
                    <p:cNvPr id="488" name="Straight Connector 487">
                      <a:extLst>
                        <a:ext uri="{FF2B5EF4-FFF2-40B4-BE49-F238E27FC236}">
                          <a16:creationId xmlns:a16="http://schemas.microsoft.com/office/drawing/2014/main" xmlns="" id="{E15C3FB4-8199-7D4F-910D-1C13571416EA}"/>
                        </a:ext>
                      </a:extLst>
                    </p:cNvPr>
                    <p:cNvCxnSpPr/>
                    <p:nvPr/>
                  </p:nvCxnSpPr>
                  <p:spPr bwMode="auto">
                    <a:xfrm>
                      <a:off x="1776625" y="2140966"/>
                      <a:ext cx="0" cy="804481"/>
                    </a:xfrm>
                    <a:prstGeom prst="line">
                      <a:avLst/>
                    </a:prstGeom>
                    <a:ln w="76200" cap="rnd" cmpd="sng">
                      <a:solidFill>
                        <a:schemeClr val="accent2"/>
                      </a:solidFill>
                      <a:round/>
                    </a:ln>
                  </p:spPr>
                </p:cxnSp>
                <p:cxnSp>
                  <p:nvCxnSpPr>
                    <p:cNvPr id="489" name="Straight Connector 488">
                      <a:extLst>
                        <a:ext uri="{FF2B5EF4-FFF2-40B4-BE49-F238E27FC236}">
                          <a16:creationId xmlns:a16="http://schemas.microsoft.com/office/drawing/2014/main" xmlns="" id="{38698FCF-ED47-0046-A4BC-8C24335F5FDD}"/>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471" name="Group 470">
                  <a:extLst>
                    <a:ext uri="{FF2B5EF4-FFF2-40B4-BE49-F238E27FC236}">
                      <a16:creationId xmlns:a16="http://schemas.microsoft.com/office/drawing/2014/main" xmlns="" id="{9795A438-4B6E-0947-9D11-B3DEBA92B5C0}"/>
                    </a:ext>
                  </a:extLst>
                </p:cNvPr>
                <p:cNvGrpSpPr/>
                <p:nvPr/>
              </p:nvGrpSpPr>
              <p:grpSpPr>
                <a:xfrm>
                  <a:off x="3489264" y="2544367"/>
                  <a:ext cx="3327885" cy="2595985"/>
                  <a:chOff x="1294903" y="1469213"/>
                  <a:chExt cx="3327885" cy="2595985"/>
                </a:xfrm>
              </p:grpSpPr>
              <p:grpSp>
                <p:nvGrpSpPr>
                  <p:cNvPr id="472" name="Group 471">
                    <a:extLst>
                      <a:ext uri="{FF2B5EF4-FFF2-40B4-BE49-F238E27FC236}">
                        <a16:creationId xmlns:a16="http://schemas.microsoft.com/office/drawing/2014/main" xmlns="" id="{ADBBB384-C614-3E43-8ECA-8084096F2BC9}"/>
                      </a:ext>
                    </a:extLst>
                  </p:cNvPr>
                  <p:cNvGrpSpPr/>
                  <p:nvPr/>
                </p:nvGrpSpPr>
                <p:grpSpPr>
                  <a:xfrm>
                    <a:off x="1294903" y="1469213"/>
                    <a:ext cx="3327885" cy="2595985"/>
                    <a:chOff x="1638949" y="971037"/>
                    <a:chExt cx="3327885" cy="2595985"/>
                  </a:xfrm>
                </p:grpSpPr>
                <p:grpSp>
                  <p:nvGrpSpPr>
                    <p:cNvPr id="479" name="Group 478">
                      <a:extLst>
                        <a:ext uri="{FF2B5EF4-FFF2-40B4-BE49-F238E27FC236}">
                          <a16:creationId xmlns:a16="http://schemas.microsoft.com/office/drawing/2014/main" xmlns="" id="{B081BD74-AA11-4645-B678-DAA462DC5F94}"/>
                        </a:ext>
                      </a:extLst>
                    </p:cNvPr>
                    <p:cNvGrpSpPr/>
                    <p:nvPr/>
                  </p:nvGrpSpPr>
                  <p:grpSpPr>
                    <a:xfrm flipH="1" flipV="1">
                      <a:off x="1638949" y="971037"/>
                      <a:ext cx="2842110" cy="2288755"/>
                      <a:chOff x="3650332" y="3499813"/>
                      <a:chExt cx="2842110" cy="2288755"/>
                    </a:xfrm>
                  </p:grpSpPr>
                  <p:sp>
                    <p:nvSpPr>
                      <p:cNvPr id="483" name="Freeform 482">
                        <a:extLst>
                          <a:ext uri="{FF2B5EF4-FFF2-40B4-BE49-F238E27FC236}">
                            <a16:creationId xmlns:a16="http://schemas.microsoft.com/office/drawing/2014/main" xmlns="" id="{BF2FEB63-FB5B-2245-8857-E30F4AD50B21}"/>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84" name="Freeform 483">
                        <a:extLst>
                          <a:ext uri="{FF2B5EF4-FFF2-40B4-BE49-F238E27FC236}">
                            <a16:creationId xmlns:a16="http://schemas.microsoft.com/office/drawing/2014/main" xmlns="" id="{2F757C90-6839-B54B-BC56-A4A4C87FEDAA}"/>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480" name="Group 479">
                      <a:extLst>
                        <a:ext uri="{FF2B5EF4-FFF2-40B4-BE49-F238E27FC236}">
                          <a16:creationId xmlns:a16="http://schemas.microsoft.com/office/drawing/2014/main" xmlns="" id="{B5188D68-CDFB-8F4A-A874-CA19D3ED94CB}"/>
                        </a:ext>
                      </a:extLst>
                    </p:cNvPr>
                    <p:cNvGrpSpPr/>
                    <p:nvPr/>
                  </p:nvGrpSpPr>
                  <p:grpSpPr>
                    <a:xfrm>
                      <a:off x="2124724" y="1278267"/>
                      <a:ext cx="2842110" cy="2288755"/>
                      <a:chOff x="3650332" y="3499813"/>
                      <a:chExt cx="2842110" cy="2288755"/>
                    </a:xfrm>
                  </p:grpSpPr>
                  <p:sp>
                    <p:nvSpPr>
                      <p:cNvPr id="481" name="Freeform 480">
                        <a:extLst>
                          <a:ext uri="{FF2B5EF4-FFF2-40B4-BE49-F238E27FC236}">
                            <a16:creationId xmlns:a16="http://schemas.microsoft.com/office/drawing/2014/main" xmlns="" id="{98D3C086-09DC-5C41-ABCD-5DE16CD8229F}"/>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82" name="Freeform 481">
                        <a:extLst>
                          <a:ext uri="{FF2B5EF4-FFF2-40B4-BE49-F238E27FC236}">
                            <a16:creationId xmlns:a16="http://schemas.microsoft.com/office/drawing/2014/main" xmlns="" id="{47464F29-2B66-0940-B4EB-87A65BEB72C3}"/>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73" name="Group 472">
                    <a:extLst>
                      <a:ext uri="{FF2B5EF4-FFF2-40B4-BE49-F238E27FC236}">
                        <a16:creationId xmlns:a16="http://schemas.microsoft.com/office/drawing/2014/main" xmlns="" id="{DC7CA490-F7F5-844F-8110-4E2071075010}"/>
                      </a:ext>
                    </a:extLst>
                  </p:cNvPr>
                  <p:cNvGrpSpPr/>
                  <p:nvPr/>
                </p:nvGrpSpPr>
                <p:grpSpPr>
                  <a:xfrm>
                    <a:off x="1438157" y="2037649"/>
                    <a:ext cx="259970" cy="1179386"/>
                    <a:chOff x="1516655" y="2067347"/>
                    <a:chExt cx="259970" cy="1179386"/>
                  </a:xfrm>
                </p:grpSpPr>
                <p:cxnSp>
                  <p:nvCxnSpPr>
                    <p:cNvPr id="477" name="Straight Connector 476">
                      <a:extLst>
                        <a:ext uri="{FF2B5EF4-FFF2-40B4-BE49-F238E27FC236}">
                          <a16:creationId xmlns:a16="http://schemas.microsoft.com/office/drawing/2014/main" xmlns="" id="{563008AB-1CEF-AE42-8E16-BB591190F1EB}"/>
                        </a:ext>
                      </a:extLst>
                    </p:cNvPr>
                    <p:cNvCxnSpPr/>
                    <p:nvPr/>
                  </p:nvCxnSpPr>
                  <p:spPr bwMode="auto">
                    <a:xfrm>
                      <a:off x="1776625" y="2140966"/>
                      <a:ext cx="0" cy="804481"/>
                    </a:xfrm>
                    <a:prstGeom prst="line">
                      <a:avLst/>
                    </a:prstGeom>
                    <a:ln w="76200" cap="rnd" cmpd="sng">
                      <a:solidFill>
                        <a:schemeClr val="accent2"/>
                      </a:solidFill>
                      <a:round/>
                    </a:ln>
                  </p:spPr>
                </p:cxnSp>
                <p:cxnSp>
                  <p:nvCxnSpPr>
                    <p:cNvPr id="478" name="Straight Connector 477">
                      <a:extLst>
                        <a:ext uri="{FF2B5EF4-FFF2-40B4-BE49-F238E27FC236}">
                          <a16:creationId xmlns:a16="http://schemas.microsoft.com/office/drawing/2014/main" xmlns="" id="{92F6624C-0500-B34E-9CDA-EFE32AD9B07A}"/>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474" name="Group 473">
                    <a:extLst>
                      <a:ext uri="{FF2B5EF4-FFF2-40B4-BE49-F238E27FC236}">
                        <a16:creationId xmlns:a16="http://schemas.microsoft.com/office/drawing/2014/main" xmlns="" id="{F8C5C7D0-1130-424A-AB33-892F93FA4293}"/>
                      </a:ext>
                    </a:extLst>
                  </p:cNvPr>
                  <p:cNvGrpSpPr/>
                  <p:nvPr/>
                </p:nvGrpSpPr>
                <p:grpSpPr>
                  <a:xfrm rot="10800000">
                    <a:off x="4238010" y="2283945"/>
                    <a:ext cx="259970" cy="1179386"/>
                    <a:chOff x="1516655" y="2067347"/>
                    <a:chExt cx="259970" cy="1179386"/>
                  </a:xfrm>
                </p:grpSpPr>
                <p:cxnSp>
                  <p:nvCxnSpPr>
                    <p:cNvPr id="475" name="Straight Connector 474">
                      <a:extLst>
                        <a:ext uri="{FF2B5EF4-FFF2-40B4-BE49-F238E27FC236}">
                          <a16:creationId xmlns:a16="http://schemas.microsoft.com/office/drawing/2014/main" xmlns="" id="{51C0AA43-9DAC-0D40-A88C-D4CF580B61F2}"/>
                        </a:ext>
                      </a:extLst>
                    </p:cNvPr>
                    <p:cNvCxnSpPr/>
                    <p:nvPr/>
                  </p:nvCxnSpPr>
                  <p:spPr bwMode="auto">
                    <a:xfrm>
                      <a:off x="1776625" y="2140966"/>
                      <a:ext cx="0" cy="804481"/>
                    </a:xfrm>
                    <a:prstGeom prst="line">
                      <a:avLst/>
                    </a:prstGeom>
                    <a:ln w="76200" cap="rnd" cmpd="sng">
                      <a:solidFill>
                        <a:schemeClr val="accent2"/>
                      </a:solidFill>
                      <a:round/>
                    </a:ln>
                  </p:spPr>
                </p:cxnSp>
                <p:cxnSp>
                  <p:nvCxnSpPr>
                    <p:cNvPr id="476" name="Straight Connector 475">
                      <a:extLst>
                        <a:ext uri="{FF2B5EF4-FFF2-40B4-BE49-F238E27FC236}">
                          <a16:creationId xmlns:a16="http://schemas.microsoft.com/office/drawing/2014/main" xmlns="" id="{1E2544A6-15E3-E643-BBFE-7461CDC11784}"/>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nvGrpSpPr>
              <p:cNvPr id="441" name="Group 440">
                <a:extLst>
                  <a:ext uri="{FF2B5EF4-FFF2-40B4-BE49-F238E27FC236}">
                    <a16:creationId xmlns:a16="http://schemas.microsoft.com/office/drawing/2014/main" xmlns="" id="{DA6E957F-7B0B-7E4E-9663-FDD4102AE7DE}"/>
                  </a:ext>
                </a:extLst>
              </p:cNvPr>
              <p:cNvGrpSpPr>
                <a:grpSpLocks noChangeAspect="1"/>
              </p:cNvGrpSpPr>
              <p:nvPr/>
            </p:nvGrpSpPr>
            <p:grpSpPr>
              <a:xfrm>
                <a:off x="7816176" y="2982057"/>
                <a:ext cx="3757009" cy="1467224"/>
                <a:chOff x="161378" y="2541076"/>
                <a:chExt cx="6655771" cy="2599276"/>
              </a:xfrm>
            </p:grpSpPr>
            <p:grpSp>
              <p:nvGrpSpPr>
                <p:cNvPr id="442" name="Group 441">
                  <a:extLst>
                    <a:ext uri="{FF2B5EF4-FFF2-40B4-BE49-F238E27FC236}">
                      <a16:creationId xmlns:a16="http://schemas.microsoft.com/office/drawing/2014/main" xmlns="" id="{F4B93153-D13B-1E4F-A3FE-DD2BA66C0BF5}"/>
                    </a:ext>
                  </a:extLst>
                </p:cNvPr>
                <p:cNvGrpSpPr/>
                <p:nvPr/>
              </p:nvGrpSpPr>
              <p:grpSpPr>
                <a:xfrm>
                  <a:off x="161378" y="2541076"/>
                  <a:ext cx="3327885" cy="2595985"/>
                  <a:chOff x="1294903" y="1469213"/>
                  <a:chExt cx="3327885" cy="2595985"/>
                </a:xfrm>
              </p:grpSpPr>
              <p:grpSp>
                <p:nvGrpSpPr>
                  <p:cNvPr id="457" name="Group 456">
                    <a:extLst>
                      <a:ext uri="{FF2B5EF4-FFF2-40B4-BE49-F238E27FC236}">
                        <a16:creationId xmlns:a16="http://schemas.microsoft.com/office/drawing/2014/main" xmlns="" id="{A53A9505-3272-1B4D-877E-2A438DE7D073}"/>
                      </a:ext>
                    </a:extLst>
                  </p:cNvPr>
                  <p:cNvGrpSpPr/>
                  <p:nvPr/>
                </p:nvGrpSpPr>
                <p:grpSpPr>
                  <a:xfrm>
                    <a:off x="1294903" y="1469213"/>
                    <a:ext cx="3327885" cy="2595985"/>
                    <a:chOff x="1638949" y="971037"/>
                    <a:chExt cx="3327885" cy="2595985"/>
                  </a:xfrm>
                </p:grpSpPr>
                <p:grpSp>
                  <p:nvGrpSpPr>
                    <p:cNvPr id="464" name="Group 463">
                      <a:extLst>
                        <a:ext uri="{FF2B5EF4-FFF2-40B4-BE49-F238E27FC236}">
                          <a16:creationId xmlns:a16="http://schemas.microsoft.com/office/drawing/2014/main" xmlns="" id="{1AB9AB35-0F43-EF4A-9376-D464261025B8}"/>
                        </a:ext>
                      </a:extLst>
                    </p:cNvPr>
                    <p:cNvGrpSpPr/>
                    <p:nvPr/>
                  </p:nvGrpSpPr>
                  <p:grpSpPr>
                    <a:xfrm flipH="1" flipV="1">
                      <a:off x="1638949" y="971037"/>
                      <a:ext cx="2842110" cy="2288755"/>
                      <a:chOff x="3650332" y="3499813"/>
                      <a:chExt cx="2842110" cy="2288755"/>
                    </a:xfrm>
                  </p:grpSpPr>
                  <p:sp>
                    <p:nvSpPr>
                      <p:cNvPr id="468" name="Freeform 467">
                        <a:extLst>
                          <a:ext uri="{FF2B5EF4-FFF2-40B4-BE49-F238E27FC236}">
                            <a16:creationId xmlns:a16="http://schemas.microsoft.com/office/drawing/2014/main" xmlns="" id="{862E5CB2-E8FE-A14E-AFCB-5DE503F6C2FD}"/>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69" name="Freeform 468">
                        <a:extLst>
                          <a:ext uri="{FF2B5EF4-FFF2-40B4-BE49-F238E27FC236}">
                            <a16:creationId xmlns:a16="http://schemas.microsoft.com/office/drawing/2014/main" xmlns="" id="{B1BC8227-598C-AC4A-837E-6D09A9C00490}"/>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65" name="Group 464">
                      <a:extLst>
                        <a:ext uri="{FF2B5EF4-FFF2-40B4-BE49-F238E27FC236}">
                          <a16:creationId xmlns:a16="http://schemas.microsoft.com/office/drawing/2014/main" xmlns="" id="{4C8E6E1C-34FF-E640-8E5F-5E50C5D21158}"/>
                        </a:ext>
                      </a:extLst>
                    </p:cNvPr>
                    <p:cNvGrpSpPr/>
                    <p:nvPr/>
                  </p:nvGrpSpPr>
                  <p:grpSpPr>
                    <a:xfrm>
                      <a:off x="2124724" y="1278267"/>
                      <a:ext cx="2842110" cy="2288755"/>
                      <a:chOff x="3650332" y="3499813"/>
                      <a:chExt cx="2842110" cy="2288755"/>
                    </a:xfrm>
                  </p:grpSpPr>
                  <p:sp>
                    <p:nvSpPr>
                      <p:cNvPr id="466" name="Freeform 465">
                        <a:extLst>
                          <a:ext uri="{FF2B5EF4-FFF2-40B4-BE49-F238E27FC236}">
                            <a16:creationId xmlns:a16="http://schemas.microsoft.com/office/drawing/2014/main" xmlns="" id="{54260EED-F4A6-DC4A-9E28-4D715A009F5B}"/>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67" name="Freeform 466">
                        <a:extLst>
                          <a:ext uri="{FF2B5EF4-FFF2-40B4-BE49-F238E27FC236}">
                            <a16:creationId xmlns:a16="http://schemas.microsoft.com/office/drawing/2014/main" xmlns="" id="{5AE06CAB-E1CA-B445-A42C-1C129B77F7D5}"/>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58" name="Group 457">
                    <a:extLst>
                      <a:ext uri="{FF2B5EF4-FFF2-40B4-BE49-F238E27FC236}">
                        <a16:creationId xmlns:a16="http://schemas.microsoft.com/office/drawing/2014/main" xmlns="" id="{1D50F63F-7660-344E-856B-947FBF5DEA90}"/>
                      </a:ext>
                    </a:extLst>
                  </p:cNvPr>
                  <p:cNvGrpSpPr/>
                  <p:nvPr/>
                </p:nvGrpSpPr>
                <p:grpSpPr>
                  <a:xfrm>
                    <a:off x="1438157" y="2037649"/>
                    <a:ext cx="259970" cy="1179386"/>
                    <a:chOff x="1516655" y="2067347"/>
                    <a:chExt cx="259970" cy="1179386"/>
                  </a:xfrm>
                </p:grpSpPr>
                <p:cxnSp>
                  <p:nvCxnSpPr>
                    <p:cNvPr id="462" name="Straight Connector 461">
                      <a:extLst>
                        <a:ext uri="{FF2B5EF4-FFF2-40B4-BE49-F238E27FC236}">
                          <a16:creationId xmlns:a16="http://schemas.microsoft.com/office/drawing/2014/main" xmlns="" id="{45656AEF-0DC6-B945-9604-B824486E6DF0}"/>
                        </a:ext>
                      </a:extLst>
                    </p:cNvPr>
                    <p:cNvCxnSpPr/>
                    <p:nvPr/>
                  </p:nvCxnSpPr>
                  <p:spPr bwMode="auto">
                    <a:xfrm>
                      <a:off x="1776625" y="2140966"/>
                      <a:ext cx="0" cy="804481"/>
                    </a:xfrm>
                    <a:prstGeom prst="line">
                      <a:avLst/>
                    </a:prstGeom>
                    <a:ln w="76200" cap="rnd" cmpd="sng">
                      <a:solidFill>
                        <a:schemeClr val="accent2"/>
                      </a:solidFill>
                      <a:round/>
                    </a:ln>
                  </p:spPr>
                </p:cxnSp>
                <p:cxnSp>
                  <p:nvCxnSpPr>
                    <p:cNvPr id="463" name="Straight Connector 462">
                      <a:extLst>
                        <a:ext uri="{FF2B5EF4-FFF2-40B4-BE49-F238E27FC236}">
                          <a16:creationId xmlns:a16="http://schemas.microsoft.com/office/drawing/2014/main" xmlns="" id="{39372BDB-0013-B948-84AA-6B3A6AB9A741}"/>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459" name="Group 458">
                    <a:extLst>
                      <a:ext uri="{FF2B5EF4-FFF2-40B4-BE49-F238E27FC236}">
                        <a16:creationId xmlns:a16="http://schemas.microsoft.com/office/drawing/2014/main" xmlns="" id="{40FEAF25-8C23-2540-9046-934E39417F33}"/>
                      </a:ext>
                    </a:extLst>
                  </p:cNvPr>
                  <p:cNvGrpSpPr/>
                  <p:nvPr/>
                </p:nvGrpSpPr>
                <p:grpSpPr>
                  <a:xfrm rot="10800000">
                    <a:off x="4238010" y="2283945"/>
                    <a:ext cx="259970" cy="1179386"/>
                    <a:chOff x="1516655" y="2067347"/>
                    <a:chExt cx="259970" cy="1179386"/>
                  </a:xfrm>
                </p:grpSpPr>
                <p:cxnSp>
                  <p:nvCxnSpPr>
                    <p:cNvPr id="460" name="Straight Connector 459">
                      <a:extLst>
                        <a:ext uri="{FF2B5EF4-FFF2-40B4-BE49-F238E27FC236}">
                          <a16:creationId xmlns:a16="http://schemas.microsoft.com/office/drawing/2014/main" xmlns="" id="{AEC3E595-B80A-6D45-AE46-3250802BDC64}"/>
                        </a:ext>
                      </a:extLst>
                    </p:cNvPr>
                    <p:cNvCxnSpPr/>
                    <p:nvPr/>
                  </p:nvCxnSpPr>
                  <p:spPr bwMode="auto">
                    <a:xfrm>
                      <a:off x="1776625" y="2140966"/>
                      <a:ext cx="0" cy="804481"/>
                    </a:xfrm>
                    <a:prstGeom prst="line">
                      <a:avLst/>
                    </a:prstGeom>
                    <a:ln w="76200" cap="rnd" cmpd="sng">
                      <a:solidFill>
                        <a:schemeClr val="accent2"/>
                      </a:solidFill>
                      <a:round/>
                    </a:ln>
                  </p:spPr>
                </p:cxnSp>
                <p:cxnSp>
                  <p:nvCxnSpPr>
                    <p:cNvPr id="461" name="Straight Connector 460">
                      <a:extLst>
                        <a:ext uri="{FF2B5EF4-FFF2-40B4-BE49-F238E27FC236}">
                          <a16:creationId xmlns:a16="http://schemas.microsoft.com/office/drawing/2014/main" xmlns="" id="{32EE201D-6DC5-8349-B526-D7708144C9CA}"/>
                        </a:ext>
                      </a:extLst>
                    </p:cNvPr>
                    <p:cNvCxnSpPr/>
                    <p:nvPr/>
                  </p:nvCxnSpPr>
                  <p:spPr bwMode="auto">
                    <a:xfrm>
                      <a:off x="1516655" y="2067347"/>
                      <a:ext cx="0" cy="1179386"/>
                    </a:xfrm>
                    <a:prstGeom prst="line">
                      <a:avLst/>
                    </a:prstGeom>
                    <a:ln w="76200" cap="rnd" cmpd="sng">
                      <a:solidFill>
                        <a:schemeClr val="accent2"/>
                      </a:solidFill>
                      <a:round/>
                    </a:ln>
                  </p:spPr>
                </p:cxnSp>
              </p:grpSp>
            </p:grpSp>
            <p:grpSp>
              <p:nvGrpSpPr>
                <p:cNvPr id="443" name="Group 442">
                  <a:extLst>
                    <a:ext uri="{FF2B5EF4-FFF2-40B4-BE49-F238E27FC236}">
                      <a16:creationId xmlns:a16="http://schemas.microsoft.com/office/drawing/2014/main" xmlns="" id="{29789B7E-5A37-7D47-BD89-AB5383D70240}"/>
                    </a:ext>
                  </a:extLst>
                </p:cNvPr>
                <p:cNvGrpSpPr/>
                <p:nvPr/>
              </p:nvGrpSpPr>
              <p:grpSpPr>
                <a:xfrm>
                  <a:off x="3489264" y="2544367"/>
                  <a:ext cx="3327885" cy="2595985"/>
                  <a:chOff x="1294903" y="1469213"/>
                  <a:chExt cx="3327885" cy="2595985"/>
                </a:xfrm>
              </p:grpSpPr>
              <p:grpSp>
                <p:nvGrpSpPr>
                  <p:cNvPr id="444" name="Group 443">
                    <a:extLst>
                      <a:ext uri="{FF2B5EF4-FFF2-40B4-BE49-F238E27FC236}">
                        <a16:creationId xmlns:a16="http://schemas.microsoft.com/office/drawing/2014/main" xmlns="" id="{B2D79E47-63A0-3B4A-B5A3-FF81F81E6C49}"/>
                      </a:ext>
                    </a:extLst>
                  </p:cNvPr>
                  <p:cNvGrpSpPr/>
                  <p:nvPr/>
                </p:nvGrpSpPr>
                <p:grpSpPr>
                  <a:xfrm>
                    <a:off x="1294903" y="1469213"/>
                    <a:ext cx="3327885" cy="2595985"/>
                    <a:chOff x="1638949" y="971037"/>
                    <a:chExt cx="3327885" cy="2595985"/>
                  </a:xfrm>
                </p:grpSpPr>
                <p:grpSp>
                  <p:nvGrpSpPr>
                    <p:cNvPr id="451" name="Group 450">
                      <a:extLst>
                        <a:ext uri="{FF2B5EF4-FFF2-40B4-BE49-F238E27FC236}">
                          <a16:creationId xmlns:a16="http://schemas.microsoft.com/office/drawing/2014/main" xmlns="" id="{CC05F554-213D-BB49-B9E2-84DB98EDA1C3}"/>
                        </a:ext>
                      </a:extLst>
                    </p:cNvPr>
                    <p:cNvGrpSpPr/>
                    <p:nvPr/>
                  </p:nvGrpSpPr>
                  <p:grpSpPr>
                    <a:xfrm flipH="1" flipV="1">
                      <a:off x="1638949" y="971037"/>
                      <a:ext cx="2842110" cy="2288755"/>
                      <a:chOff x="3650332" y="3499813"/>
                      <a:chExt cx="2842110" cy="2288755"/>
                    </a:xfrm>
                  </p:grpSpPr>
                  <p:sp>
                    <p:nvSpPr>
                      <p:cNvPr id="455" name="Freeform 454">
                        <a:extLst>
                          <a:ext uri="{FF2B5EF4-FFF2-40B4-BE49-F238E27FC236}">
                            <a16:creationId xmlns:a16="http://schemas.microsoft.com/office/drawing/2014/main" xmlns="" id="{10E3A78E-49DA-144A-850B-BAFDCAAFDC2B}"/>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56" name="Freeform 455">
                        <a:extLst>
                          <a:ext uri="{FF2B5EF4-FFF2-40B4-BE49-F238E27FC236}">
                            <a16:creationId xmlns:a16="http://schemas.microsoft.com/office/drawing/2014/main" xmlns="" id="{6161C5D5-8768-734D-86F2-F1D4D05223C5}"/>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452" name="Group 451">
                      <a:extLst>
                        <a:ext uri="{FF2B5EF4-FFF2-40B4-BE49-F238E27FC236}">
                          <a16:creationId xmlns:a16="http://schemas.microsoft.com/office/drawing/2014/main" xmlns="" id="{266D49BC-3082-1148-9563-D3D93AFC7CD1}"/>
                        </a:ext>
                      </a:extLst>
                    </p:cNvPr>
                    <p:cNvGrpSpPr/>
                    <p:nvPr/>
                  </p:nvGrpSpPr>
                  <p:grpSpPr>
                    <a:xfrm>
                      <a:off x="2124724" y="1278267"/>
                      <a:ext cx="2842110" cy="2288755"/>
                      <a:chOff x="3650332" y="3499813"/>
                      <a:chExt cx="2842110" cy="2288755"/>
                    </a:xfrm>
                  </p:grpSpPr>
                  <p:sp>
                    <p:nvSpPr>
                      <p:cNvPr id="453" name="Freeform 452">
                        <a:extLst>
                          <a:ext uri="{FF2B5EF4-FFF2-40B4-BE49-F238E27FC236}">
                            <a16:creationId xmlns:a16="http://schemas.microsoft.com/office/drawing/2014/main" xmlns="" id="{5871C314-293B-4449-8FBF-422A9E505AB7}"/>
                          </a:ext>
                        </a:extLst>
                      </p:cNvPr>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54" name="Freeform 453">
                        <a:extLst>
                          <a:ext uri="{FF2B5EF4-FFF2-40B4-BE49-F238E27FC236}">
                            <a16:creationId xmlns:a16="http://schemas.microsoft.com/office/drawing/2014/main" xmlns="" id="{004C6F18-E89F-5942-86EB-7A12BDE6D043}"/>
                          </a:ext>
                        </a:extLst>
                      </p:cNvPr>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45" name="Group 444">
                    <a:extLst>
                      <a:ext uri="{FF2B5EF4-FFF2-40B4-BE49-F238E27FC236}">
                        <a16:creationId xmlns:a16="http://schemas.microsoft.com/office/drawing/2014/main" xmlns="" id="{8D833F6D-7E8F-A14E-8DBA-20F7BA3FBA1D}"/>
                      </a:ext>
                    </a:extLst>
                  </p:cNvPr>
                  <p:cNvGrpSpPr/>
                  <p:nvPr/>
                </p:nvGrpSpPr>
                <p:grpSpPr>
                  <a:xfrm>
                    <a:off x="1438157" y="2037649"/>
                    <a:ext cx="259970" cy="1179386"/>
                    <a:chOff x="1516655" y="2067347"/>
                    <a:chExt cx="259970" cy="1179386"/>
                  </a:xfrm>
                </p:grpSpPr>
                <p:cxnSp>
                  <p:nvCxnSpPr>
                    <p:cNvPr id="449" name="Straight Connector 448">
                      <a:extLst>
                        <a:ext uri="{FF2B5EF4-FFF2-40B4-BE49-F238E27FC236}">
                          <a16:creationId xmlns:a16="http://schemas.microsoft.com/office/drawing/2014/main" xmlns="" id="{52B960F1-878A-3D48-B266-00A796E4E271}"/>
                        </a:ext>
                      </a:extLst>
                    </p:cNvPr>
                    <p:cNvCxnSpPr/>
                    <p:nvPr/>
                  </p:nvCxnSpPr>
                  <p:spPr bwMode="auto">
                    <a:xfrm>
                      <a:off x="1776625" y="2140966"/>
                      <a:ext cx="0" cy="804481"/>
                    </a:xfrm>
                    <a:prstGeom prst="line">
                      <a:avLst/>
                    </a:prstGeom>
                    <a:ln w="76200" cap="rnd" cmpd="sng">
                      <a:solidFill>
                        <a:schemeClr val="accent2"/>
                      </a:solidFill>
                      <a:round/>
                    </a:ln>
                  </p:spPr>
                </p:cxnSp>
                <p:cxnSp>
                  <p:nvCxnSpPr>
                    <p:cNvPr id="450" name="Straight Connector 449">
                      <a:extLst>
                        <a:ext uri="{FF2B5EF4-FFF2-40B4-BE49-F238E27FC236}">
                          <a16:creationId xmlns:a16="http://schemas.microsoft.com/office/drawing/2014/main" xmlns="" id="{51DBA448-8C0F-D346-B287-EF79E6D23B9A}"/>
                        </a:ext>
                      </a:extLst>
                    </p:cNvPr>
                    <p:cNvCxnSpPr/>
                    <p:nvPr/>
                  </p:nvCxnSpPr>
                  <p:spPr bwMode="auto">
                    <a:xfrm>
                      <a:off x="1516655" y="2067347"/>
                      <a:ext cx="0" cy="1179386"/>
                    </a:xfrm>
                    <a:prstGeom prst="line">
                      <a:avLst/>
                    </a:prstGeom>
                    <a:ln w="76200" cap="rnd" cmpd="sng">
                      <a:solidFill>
                        <a:schemeClr val="accent2"/>
                      </a:solidFill>
                      <a:round/>
                    </a:ln>
                  </p:spPr>
                </p:cxnSp>
              </p:grpSp>
              <p:grpSp>
                <p:nvGrpSpPr>
                  <p:cNvPr id="446" name="Group 445">
                    <a:extLst>
                      <a:ext uri="{FF2B5EF4-FFF2-40B4-BE49-F238E27FC236}">
                        <a16:creationId xmlns:a16="http://schemas.microsoft.com/office/drawing/2014/main" xmlns="" id="{756DE9B4-9DCC-C644-88B5-E7CC8486B427}"/>
                      </a:ext>
                    </a:extLst>
                  </p:cNvPr>
                  <p:cNvGrpSpPr/>
                  <p:nvPr/>
                </p:nvGrpSpPr>
                <p:grpSpPr>
                  <a:xfrm rot="10800000">
                    <a:off x="4238010" y="2283945"/>
                    <a:ext cx="259970" cy="1179386"/>
                    <a:chOff x="1516655" y="2067347"/>
                    <a:chExt cx="259970" cy="1179386"/>
                  </a:xfrm>
                </p:grpSpPr>
                <p:cxnSp>
                  <p:nvCxnSpPr>
                    <p:cNvPr id="447" name="Straight Connector 446">
                      <a:extLst>
                        <a:ext uri="{FF2B5EF4-FFF2-40B4-BE49-F238E27FC236}">
                          <a16:creationId xmlns:a16="http://schemas.microsoft.com/office/drawing/2014/main" xmlns="" id="{32E84064-CFED-114E-A903-91D67802D4B1}"/>
                        </a:ext>
                      </a:extLst>
                    </p:cNvPr>
                    <p:cNvCxnSpPr/>
                    <p:nvPr/>
                  </p:nvCxnSpPr>
                  <p:spPr bwMode="auto">
                    <a:xfrm>
                      <a:off x="1776625" y="2140966"/>
                      <a:ext cx="0" cy="804481"/>
                    </a:xfrm>
                    <a:prstGeom prst="line">
                      <a:avLst/>
                    </a:prstGeom>
                    <a:ln w="76200" cap="rnd" cmpd="sng">
                      <a:solidFill>
                        <a:schemeClr val="accent2"/>
                      </a:solidFill>
                      <a:round/>
                    </a:ln>
                  </p:spPr>
                </p:cxnSp>
                <p:cxnSp>
                  <p:nvCxnSpPr>
                    <p:cNvPr id="448" name="Straight Connector 447">
                      <a:extLst>
                        <a:ext uri="{FF2B5EF4-FFF2-40B4-BE49-F238E27FC236}">
                          <a16:creationId xmlns:a16="http://schemas.microsoft.com/office/drawing/2014/main" xmlns="" id="{19901F7B-DCCC-8947-AC0D-7CC7772C8EA4}"/>
                        </a:ext>
                      </a:extLst>
                    </p:cNvPr>
                    <p:cNvCxnSpPr/>
                    <p:nvPr/>
                  </p:nvCxnSpPr>
                  <p:spPr bwMode="auto">
                    <a:xfrm>
                      <a:off x="1516655" y="2067347"/>
                      <a:ext cx="0" cy="1179386"/>
                    </a:xfrm>
                    <a:prstGeom prst="line">
                      <a:avLst/>
                    </a:prstGeom>
                    <a:ln w="76200" cap="rnd" cmpd="sng">
                      <a:solidFill>
                        <a:schemeClr val="accent2"/>
                      </a:solidFill>
                      <a:round/>
                    </a:ln>
                  </p:spPr>
                </p:cxnSp>
              </p:grpSp>
            </p:grpSp>
          </p:grpSp>
        </p:grpSp>
        <p:sp>
          <p:nvSpPr>
            <p:cNvPr id="402" name="Rectangle 401">
              <a:extLst>
                <a:ext uri="{FF2B5EF4-FFF2-40B4-BE49-F238E27FC236}">
                  <a16:creationId xmlns:a16="http://schemas.microsoft.com/office/drawing/2014/main" xmlns="" id="{ECC45363-8438-DF44-A7AF-6B19A39D2FA8}"/>
                </a:ext>
              </a:extLst>
            </p:cNvPr>
            <p:cNvSpPr/>
            <p:nvPr/>
          </p:nvSpPr>
          <p:spPr>
            <a:xfrm>
              <a:off x="83092" y="2004963"/>
              <a:ext cx="2053767"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Facilidad de uso</a:t>
              </a:r>
            </a:p>
          </p:txBody>
        </p:sp>
        <p:sp>
          <p:nvSpPr>
            <p:cNvPr id="403" name="Rectangle 402">
              <a:extLst>
                <a:ext uri="{FF2B5EF4-FFF2-40B4-BE49-F238E27FC236}">
                  <a16:creationId xmlns:a16="http://schemas.microsoft.com/office/drawing/2014/main" xmlns="" id="{905E1DF9-52B6-444E-976D-CDC58B8FE569}"/>
                </a:ext>
              </a:extLst>
            </p:cNvPr>
            <p:cNvSpPr/>
            <p:nvPr/>
          </p:nvSpPr>
          <p:spPr>
            <a:xfrm>
              <a:off x="2323813" y="2004965"/>
              <a:ext cx="1625766"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Rendimiento</a:t>
              </a:r>
              <a:endParaRPr lang="en" sz="2000" dirty="0">
                <a:solidFill>
                  <a:schemeClr val="accent2"/>
                </a:solidFill>
              </a:endParaRPr>
            </a:p>
          </p:txBody>
        </p:sp>
        <p:sp>
          <p:nvSpPr>
            <p:cNvPr id="404" name="Rectangle 403">
              <a:extLst>
                <a:ext uri="{FF2B5EF4-FFF2-40B4-BE49-F238E27FC236}">
                  <a16:creationId xmlns:a16="http://schemas.microsoft.com/office/drawing/2014/main" xmlns="" id="{08CBCDD5-A162-F748-A573-A39264B8E668}"/>
                </a:ext>
              </a:extLst>
            </p:cNvPr>
            <p:cNvSpPr/>
            <p:nvPr/>
          </p:nvSpPr>
          <p:spPr>
            <a:xfrm>
              <a:off x="4575359" y="2004965"/>
              <a:ext cx="1056701"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Calidad</a:t>
              </a:r>
              <a:endParaRPr lang="en" sz="2000" dirty="0">
                <a:solidFill>
                  <a:schemeClr val="accent2"/>
                </a:solidFill>
              </a:endParaRPr>
            </a:p>
          </p:txBody>
        </p:sp>
        <p:sp>
          <p:nvSpPr>
            <p:cNvPr id="405" name="Rectangle 404">
              <a:extLst>
                <a:ext uri="{FF2B5EF4-FFF2-40B4-BE49-F238E27FC236}">
                  <a16:creationId xmlns:a16="http://schemas.microsoft.com/office/drawing/2014/main" xmlns="" id="{F2845377-5510-F94E-836E-B83A323EA6E3}"/>
                </a:ext>
              </a:extLst>
            </p:cNvPr>
            <p:cNvSpPr/>
            <p:nvPr/>
          </p:nvSpPr>
          <p:spPr>
            <a:xfrm>
              <a:off x="6334027" y="2004965"/>
              <a:ext cx="1471878"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Flexibilidad</a:t>
              </a:r>
              <a:endParaRPr lang="en" sz="2000" dirty="0">
                <a:solidFill>
                  <a:schemeClr val="accent2"/>
                </a:solidFill>
              </a:endParaRPr>
            </a:p>
          </p:txBody>
        </p:sp>
        <p:sp>
          <p:nvSpPr>
            <p:cNvPr id="406" name="Rectangle 405">
              <a:extLst>
                <a:ext uri="{FF2B5EF4-FFF2-40B4-BE49-F238E27FC236}">
                  <a16:creationId xmlns:a16="http://schemas.microsoft.com/office/drawing/2014/main" xmlns="" id="{B69F15C6-9B7B-B34F-A6A0-44C4B6E4D7B4}"/>
                </a:ext>
              </a:extLst>
            </p:cNvPr>
            <p:cNvSpPr/>
            <p:nvPr/>
          </p:nvSpPr>
          <p:spPr>
            <a:xfrm>
              <a:off x="8167262" y="1952675"/>
              <a:ext cx="1838965" cy="707886"/>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Capacidad </a:t>
              </a:r>
              <a:r>
                <a:rPr lang="en-US" sz="2000">
                  <a:solidFill>
                    <a:schemeClr val="accent2"/>
                  </a:solidFill>
                </a:rPr>
                <a:t>de </a:t>
              </a:r>
              <a:br>
                <a:rPr lang="en-US" sz="2000">
                  <a:solidFill>
                    <a:schemeClr val="accent2"/>
                  </a:solidFill>
                </a:rPr>
              </a:br>
              <a:r>
                <a:rPr lang="en-US" sz="2000">
                  <a:solidFill>
                    <a:schemeClr val="accent2"/>
                  </a:solidFill>
                </a:rPr>
                <a:t>administración</a:t>
              </a:r>
              <a:endParaRPr lang="en" sz="2000" dirty="0">
                <a:solidFill>
                  <a:schemeClr val="accent2"/>
                </a:solidFill>
              </a:endParaRPr>
            </a:p>
          </p:txBody>
        </p:sp>
        <p:sp>
          <p:nvSpPr>
            <p:cNvPr id="407" name="Rectangle 406">
              <a:extLst>
                <a:ext uri="{FF2B5EF4-FFF2-40B4-BE49-F238E27FC236}">
                  <a16:creationId xmlns:a16="http://schemas.microsoft.com/office/drawing/2014/main" xmlns="" id="{0CD5CB58-568B-D54E-A2F0-E0D786E15429}"/>
                </a:ext>
              </a:extLst>
            </p:cNvPr>
            <p:cNvSpPr/>
            <p:nvPr/>
          </p:nvSpPr>
          <p:spPr>
            <a:xfrm>
              <a:off x="10398296" y="2004965"/>
              <a:ext cx="1354859" cy="400110"/>
            </a:xfrm>
            <a:prstGeom prst="rect">
              <a:avLst/>
            </a:prstGeom>
          </p:spPr>
          <p:txBody>
            <a:bodyPr wrap="none" tIns="45720" bIns="45720" anchor="ctr" anchorCtr="0">
              <a:spAutoFit/>
            </a:bodyPr>
            <a:lstStyle/>
            <a:p>
              <a:pPr lvl="0" algn="ctr">
                <a:spcBef>
                  <a:spcPts val="0"/>
                </a:spcBef>
              </a:pPr>
              <a:r>
                <a:rPr lang="en-US" sz="2000" dirty="0">
                  <a:solidFill>
                    <a:schemeClr val="accent2"/>
                  </a:solidFill>
                </a:rPr>
                <a:t>Seguridad</a:t>
              </a:r>
              <a:endParaRPr lang="en" sz="2000" dirty="0">
                <a:solidFill>
                  <a:schemeClr val="accent2"/>
                </a:solidFill>
              </a:endParaRPr>
            </a:p>
          </p:txBody>
        </p:sp>
        <p:grpSp>
          <p:nvGrpSpPr>
            <p:cNvPr id="408" name="Group 407">
              <a:extLst>
                <a:ext uri="{FF2B5EF4-FFF2-40B4-BE49-F238E27FC236}">
                  <a16:creationId xmlns:a16="http://schemas.microsoft.com/office/drawing/2014/main" xmlns="" id="{6ADB4B3B-3D77-1848-9000-AC7FD0173FE1}"/>
                </a:ext>
              </a:extLst>
            </p:cNvPr>
            <p:cNvGrpSpPr>
              <a:grpSpLocks noChangeAspect="1"/>
            </p:cNvGrpSpPr>
            <p:nvPr/>
          </p:nvGrpSpPr>
          <p:grpSpPr>
            <a:xfrm>
              <a:off x="890449" y="1096803"/>
              <a:ext cx="416531" cy="623494"/>
              <a:chOff x="1603972" y="1922222"/>
              <a:chExt cx="691466" cy="1035035"/>
            </a:xfrm>
            <a:solidFill>
              <a:schemeClr val="accent2"/>
            </a:solidFill>
          </p:grpSpPr>
          <p:sp>
            <p:nvSpPr>
              <p:cNvPr id="437" name="Delay 6">
                <a:extLst>
                  <a:ext uri="{FF2B5EF4-FFF2-40B4-BE49-F238E27FC236}">
                    <a16:creationId xmlns:a16="http://schemas.microsoft.com/office/drawing/2014/main" xmlns="" id="{F5E15632-FCA7-A64B-8D57-1A7C3B4A1365}"/>
                  </a:ext>
                </a:extLst>
              </p:cNvPr>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8" name="Donut 34">
                <a:extLst>
                  <a:ext uri="{FF2B5EF4-FFF2-40B4-BE49-F238E27FC236}">
                    <a16:creationId xmlns:a16="http://schemas.microsoft.com/office/drawing/2014/main" xmlns="" id="{65C5A6A4-3EB1-9147-9ACC-60FC19E3CC6F}"/>
                  </a:ext>
                </a:extLst>
              </p:cNvPr>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09" name="Group 408">
              <a:extLst>
                <a:ext uri="{FF2B5EF4-FFF2-40B4-BE49-F238E27FC236}">
                  <a16:creationId xmlns:a16="http://schemas.microsoft.com/office/drawing/2014/main" xmlns="" id="{34E5E936-A91B-6F4B-8212-B6C748ED58C7}"/>
                </a:ext>
              </a:extLst>
            </p:cNvPr>
            <p:cNvGrpSpPr/>
            <p:nvPr/>
          </p:nvGrpSpPr>
          <p:grpSpPr>
            <a:xfrm>
              <a:off x="6779113" y="1094154"/>
              <a:ext cx="637525" cy="608255"/>
              <a:chOff x="3953511" y="1343609"/>
              <a:chExt cx="2107438" cy="2010685"/>
            </a:xfrm>
            <a:solidFill>
              <a:srgbClr val="00C425"/>
            </a:solidFill>
          </p:grpSpPr>
          <p:sp>
            <p:nvSpPr>
              <p:cNvPr id="434" name="Up Arrow 29">
                <a:extLst>
                  <a:ext uri="{FF2B5EF4-FFF2-40B4-BE49-F238E27FC236}">
                    <a16:creationId xmlns:a16="http://schemas.microsoft.com/office/drawing/2014/main" xmlns="" id="{34D39A7E-7840-C949-9B7B-A4897809804C}"/>
                  </a:ext>
                </a:extLst>
              </p:cNvPr>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5" name="Bent Arrow 31">
                <a:extLst>
                  <a:ext uri="{FF2B5EF4-FFF2-40B4-BE49-F238E27FC236}">
                    <a16:creationId xmlns:a16="http://schemas.microsoft.com/office/drawing/2014/main" xmlns="" id="{DBFD4CB0-FD37-C147-92CD-600AE2F0EC5E}"/>
                  </a:ext>
                </a:extLst>
              </p:cNvPr>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6" name="Bent Arrow 109">
                <a:extLst>
                  <a:ext uri="{FF2B5EF4-FFF2-40B4-BE49-F238E27FC236}">
                    <a16:creationId xmlns:a16="http://schemas.microsoft.com/office/drawing/2014/main" xmlns="" id="{DD865934-A2AE-8D4A-88CE-62F2186E27DC}"/>
                  </a:ext>
                </a:extLst>
              </p:cNvPr>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10" name="Group 409">
              <a:extLst>
                <a:ext uri="{FF2B5EF4-FFF2-40B4-BE49-F238E27FC236}">
                  <a16:creationId xmlns:a16="http://schemas.microsoft.com/office/drawing/2014/main" xmlns="" id="{5AB78B29-5384-F048-AA2F-4AD7FFA769B9}"/>
                </a:ext>
              </a:extLst>
            </p:cNvPr>
            <p:cNvGrpSpPr/>
            <p:nvPr/>
          </p:nvGrpSpPr>
          <p:grpSpPr>
            <a:xfrm>
              <a:off x="10852668" y="1142277"/>
              <a:ext cx="410971" cy="487887"/>
              <a:chOff x="10916200" y="4431050"/>
              <a:chExt cx="208597" cy="247638"/>
            </a:xfrm>
            <a:solidFill>
              <a:srgbClr val="00C425"/>
            </a:solidFill>
          </p:grpSpPr>
          <p:sp>
            <p:nvSpPr>
              <p:cNvPr id="432" name="Rounded Rectangle 431">
                <a:extLst>
                  <a:ext uri="{FF2B5EF4-FFF2-40B4-BE49-F238E27FC236}">
                    <a16:creationId xmlns:a16="http://schemas.microsoft.com/office/drawing/2014/main" xmlns="" id="{470C8631-4512-EA4A-B7A1-8EC491594764}"/>
                  </a:ext>
                </a:extLst>
              </p:cNvPr>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3" name="Block Arc 79">
                <a:extLst>
                  <a:ext uri="{FF2B5EF4-FFF2-40B4-BE49-F238E27FC236}">
                    <a16:creationId xmlns:a16="http://schemas.microsoft.com/office/drawing/2014/main" xmlns="" id="{783CEFC6-D16E-0448-837C-0B6DB1CE741D}"/>
                  </a:ext>
                </a:extLst>
              </p:cNvPr>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11" name="Group 410">
              <a:extLst>
                <a:ext uri="{FF2B5EF4-FFF2-40B4-BE49-F238E27FC236}">
                  <a16:creationId xmlns:a16="http://schemas.microsoft.com/office/drawing/2014/main" xmlns="" id="{FDF649C9-CEDF-E744-A8E2-13F90105F603}"/>
                </a:ext>
              </a:extLst>
            </p:cNvPr>
            <p:cNvGrpSpPr/>
            <p:nvPr/>
          </p:nvGrpSpPr>
          <p:grpSpPr>
            <a:xfrm>
              <a:off x="8779822" y="1119178"/>
              <a:ext cx="586289" cy="516286"/>
              <a:chOff x="12253886" y="306009"/>
              <a:chExt cx="1250751" cy="1101409"/>
            </a:xfrm>
            <a:solidFill>
              <a:srgbClr val="00C425"/>
            </a:solidFill>
          </p:grpSpPr>
          <p:sp>
            <p:nvSpPr>
              <p:cNvPr id="426" name="Freeform 425">
                <a:extLst>
                  <a:ext uri="{FF2B5EF4-FFF2-40B4-BE49-F238E27FC236}">
                    <a16:creationId xmlns:a16="http://schemas.microsoft.com/office/drawing/2014/main" xmlns="" id="{E8F8329A-D8AC-444D-B2D1-242CC04058DE}"/>
                  </a:ext>
                </a:extLst>
              </p:cNvPr>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00C425"/>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427" name="Group 426">
                <a:extLst>
                  <a:ext uri="{FF2B5EF4-FFF2-40B4-BE49-F238E27FC236}">
                    <a16:creationId xmlns:a16="http://schemas.microsoft.com/office/drawing/2014/main" xmlns="" id="{0D0147DE-F92D-7C43-8009-D6C3C322831B}"/>
                  </a:ext>
                </a:extLst>
              </p:cNvPr>
              <p:cNvGrpSpPr>
                <a:grpSpLocks noChangeAspect="1"/>
              </p:cNvGrpSpPr>
              <p:nvPr/>
            </p:nvGrpSpPr>
            <p:grpSpPr>
              <a:xfrm>
                <a:off x="12253886" y="306009"/>
                <a:ext cx="1250751" cy="1101409"/>
                <a:chOff x="5349172" y="2042619"/>
                <a:chExt cx="1375820" cy="1211548"/>
              </a:xfrm>
              <a:grpFill/>
            </p:grpSpPr>
            <p:sp>
              <p:nvSpPr>
                <p:cNvPr id="428" name="Oval 427">
                  <a:extLst>
                    <a:ext uri="{FF2B5EF4-FFF2-40B4-BE49-F238E27FC236}">
                      <a16:creationId xmlns:a16="http://schemas.microsoft.com/office/drawing/2014/main" xmlns="" id="{A9D41359-C4CB-8F4A-B738-ED78C1DACD09}"/>
                    </a:ext>
                  </a:extLst>
                </p:cNvPr>
                <p:cNvSpPr/>
                <p:nvPr/>
              </p:nvSpPr>
              <p:spPr bwMode="auto">
                <a:xfrm>
                  <a:off x="5349172" y="2830850"/>
                  <a:ext cx="423315"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29" name="Oval 428">
                  <a:extLst>
                    <a:ext uri="{FF2B5EF4-FFF2-40B4-BE49-F238E27FC236}">
                      <a16:creationId xmlns:a16="http://schemas.microsoft.com/office/drawing/2014/main" xmlns="" id="{F47F3E88-3336-D244-9DF9-8878757E08FD}"/>
                    </a:ext>
                  </a:extLst>
                </p:cNvPr>
                <p:cNvSpPr/>
                <p:nvPr/>
              </p:nvSpPr>
              <p:spPr bwMode="auto">
                <a:xfrm>
                  <a:off x="5810986" y="2042619"/>
                  <a:ext cx="423318"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0" name="Oval 429">
                  <a:extLst>
                    <a:ext uri="{FF2B5EF4-FFF2-40B4-BE49-F238E27FC236}">
                      <a16:creationId xmlns:a16="http://schemas.microsoft.com/office/drawing/2014/main" xmlns="" id="{2FD40A1C-72FC-A148-A6FF-394CA24E0383}"/>
                    </a:ext>
                  </a:extLst>
                </p:cNvPr>
                <p:cNvSpPr/>
                <p:nvPr/>
              </p:nvSpPr>
              <p:spPr bwMode="auto">
                <a:xfrm>
                  <a:off x="6301675" y="2830850"/>
                  <a:ext cx="423317" cy="423317"/>
                </a:xfrm>
                <a:prstGeom prst="ellipse">
                  <a:avLst/>
                </a:prstGeom>
                <a:grp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431" name="Straight Connector 430">
                  <a:extLst>
                    <a:ext uri="{FF2B5EF4-FFF2-40B4-BE49-F238E27FC236}">
                      <a16:creationId xmlns:a16="http://schemas.microsoft.com/office/drawing/2014/main" xmlns="" id="{A9692591-AE85-3849-94C4-8C1E74583D1F}"/>
                    </a:ext>
                  </a:extLst>
                </p:cNvPr>
                <p:cNvCxnSpPr/>
                <p:nvPr/>
              </p:nvCxnSpPr>
              <p:spPr bwMode="auto">
                <a:xfrm>
                  <a:off x="6027817" y="2401790"/>
                  <a:ext cx="0" cy="301752"/>
                </a:xfrm>
                <a:prstGeom prst="line">
                  <a:avLst/>
                </a:prstGeom>
                <a:grpFill/>
                <a:ln w="38100" cap="flat" cmpd="sng" algn="ctr">
                  <a:solidFill>
                    <a:srgbClr val="00C425"/>
                  </a:solidFill>
                  <a:prstDash val="solid"/>
                  <a:headEnd type="none" w="med" len="med"/>
                  <a:tailEnd type="none" w="med" len="med"/>
                </a:ln>
                <a:effectLst/>
              </p:spPr>
            </p:cxnSp>
          </p:grpSp>
        </p:grpSp>
        <p:grpSp>
          <p:nvGrpSpPr>
            <p:cNvPr id="412" name="Group 411">
              <a:extLst>
                <a:ext uri="{FF2B5EF4-FFF2-40B4-BE49-F238E27FC236}">
                  <a16:creationId xmlns:a16="http://schemas.microsoft.com/office/drawing/2014/main" xmlns="" id="{FFFEF4DE-C94E-3F49-8434-EC14236B8278}"/>
                </a:ext>
              </a:extLst>
            </p:cNvPr>
            <p:cNvGrpSpPr>
              <a:grpSpLocks noChangeAspect="1"/>
            </p:cNvGrpSpPr>
            <p:nvPr/>
          </p:nvGrpSpPr>
          <p:grpSpPr>
            <a:xfrm>
              <a:off x="4886549" y="1105850"/>
              <a:ext cx="455954" cy="576455"/>
              <a:chOff x="5052114" y="4251660"/>
              <a:chExt cx="345703" cy="437065"/>
            </a:xfrm>
            <a:solidFill>
              <a:srgbClr val="00C425"/>
            </a:solidFill>
          </p:grpSpPr>
          <p:sp>
            <p:nvSpPr>
              <p:cNvPr id="423" name="Chevron 180">
                <a:extLst>
                  <a:ext uri="{FF2B5EF4-FFF2-40B4-BE49-F238E27FC236}">
                    <a16:creationId xmlns:a16="http://schemas.microsoft.com/office/drawing/2014/main" xmlns="" id="{E2482A68-ABD2-6042-B461-54CB62F64823}"/>
                  </a:ext>
                </a:extLst>
              </p:cNvPr>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24" name="32-Point Star 176">
                <a:extLst>
                  <a:ext uri="{FF2B5EF4-FFF2-40B4-BE49-F238E27FC236}">
                    <a16:creationId xmlns:a16="http://schemas.microsoft.com/office/drawing/2014/main" xmlns="" id="{BD3B86D4-6384-054D-9B0A-CE742C70FCBC}"/>
                  </a:ext>
                </a:extLst>
              </p:cNvPr>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25" name="Oval 424">
                <a:extLst>
                  <a:ext uri="{FF2B5EF4-FFF2-40B4-BE49-F238E27FC236}">
                    <a16:creationId xmlns:a16="http://schemas.microsoft.com/office/drawing/2014/main" xmlns="" id="{0C15FA74-F181-7C41-9DD4-07F1B1950F6C}"/>
                  </a:ext>
                </a:extLst>
              </p:cNvPr>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13" name="Group 412">
              <a:extLst>
                <a:ext uri="{FF2B5EF4-FFF2-40B4-BE49-F238E27FC236}">
                  <a16:creationId xmlns:a16="http://schemas.microsoft.com/office/drawing/2014/main" xmlns="" id="{181D07A8-0904-F24C-AE27-F6C3FD26AA53}"/>
                </a:ext>
              </a:extLst>
            </p:cNvPr>
            <p:cNvGrpSpPr>
              <a:grpSpLocks noChangeAspect="1"/>
            </p:cNvGrpSpPr>
            <p:nvPr/>
          </p:nvGrpSpPr>
          <p:grpSpPr>
            <a:xfrm>
              <a:off x="2803819" y="1126860"/>
              <a:ext cx="640286" cy="387817"/>
              <a:chOff x="1897385" y="5357058"/>
              <a:chExt cx="1016264" cy="615544"/>
            </a:xfrm>
            <a:solidFill>
              <a:srgbClr val="00C425"/>
            </a:solidFill>
          </p:grpSpPr>
          <p:sp>
            <p:nvSpPr>
              <p:cNvPr id="414" name="Donut 276">
                <a:extLst>
                  <a:ext uri="{FF2B5EF4-FFF2-40B4-BE49-F238E27FC236}">
                    <a16:creationId xmlns:a16="http://schemas.microsoft.com/office/drawing/2014/main" xmlns="" id="{378ABD59-2B4D-9846-BF3E-D6C7B04CFA32}"/>
                  </a:ext>
                </a:extLst>
              </p:cNvPr>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5" name="Rounded Rectangle 414">
                <a:extLst>
                  <a:ext uri="{FF2B5EF4-FFF2-40B4-BE49-F238E27FC236}">
                    <a16:creationId xmlns:a16="http://schemas.microsoft.com/office/drawing/2014/main" xmlns="" id="{D3DF8122-D820-8548-B78C-7C2DF049E3E9}"/>
                  </a:ext>
                </a:extLst>
              </p:cNvPr>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6" name="Rounded Rectangle 415">
                <a:extLst>
                  <a:ext uri="{FF2B5EF4-FFF2-40B4-BE49-F238E27FC236}">
                    <a16:creationId xmlns:a16="http://schemas.microsoft.com/office/drawing/2014/main" xmlns="" id="{68E725D7-F2B0-C841-9D2E-08F06062D493}"/>
                  </a:ext>
                </a:extLst>
              </p:cNvPr>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7" name="Rounded Rectangle 416">
                <a:extLst>
                  <a:ext uri="{FF2B5EF4-FFF2-40B4-BE49-F238E27FC236}">
                    <a16:creationId xmlns:a16="http://schemas.microsoft.com/office/drawing/2014/main" xmlns="" id="{37DEBB7B-D423-1643-87F6-83012F752608}"/>
                  </a:ext>
                </a:extLst>
              </p:cNvPr>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8" name="Rounded Rectangle 417">
                <a:extLst>
                  <a:ext uri="{FF2B5EF4-FFF2-40B4-BE49-F238E27FC236}">
                    <a16:creationId xmlns:a16="http://schemas.microsoft.com/office/drawing/2014/main" xmlns="" id="{EB4EBD86-4089-964F-B1C1-81DC6D683A8A}"/>
                  </a:ext>
                </a:extLst>
              </p:cNvPr>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9" name="Rounded Rectangle 287">
                <a:extLst>
                  <a:ext uri="{FF2B5EF4-FFF2-40B4-BE49-F238E27FC236}">
                    <a16:creationId xmlns:a16="http://schemas.microsoft.com/office/drawing/2014/main" xmlns="" id="{F855A349-70F4-D644-A18B-7C289F5B324F}"/>
                  </a:ext>
                </a:extLst>
              </p:cNvPr>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420" name="Group 419">
                <a:extLst>
                  <a:ext uri="{FF2B5EF4-FFF2-40B4-BE49-F238E27FC236}">
                    <a16:creationId xmlns:a16="http://schemas.microsoft.com/office/drawing/2014/main" xmlns="" id="{3A2CF0F8-20E1-1045-A1B2-677B23682E4D}"/>
                  </a:ext>
                </a:extLst>
              </p:cNvPr>
              <p:cNvGrpSpPr/>
              <p:nvPr/>
            </p:nvGrpSpPr>
            <p:grpSpPr>
              <a:xfrm flipH="1">
                <a:off x="2596383" y="5691783"/>
                <a:ext cx="210091" cy="216055"/>
                <a:chOff x="2165975" y="5831966"/>
                <a:chExt cx="210091" cy="216055"/>
              </a:xfrm>
              <a:grpFill/>
            </p:grpSpPr>
            <p:sp>
              <p:nvSpPr>
                <p:cNvPr id="421" name="Rounded Rectangle 420">
                  <a:extLst>
                    <a:ext uri="{FF2B5EF4-FFF2-40B4-BE49-F238E27FC236}">
                      <a16:creationId xmlns:a16="http://schemas.microsoft.com/office/drawing/2014/main" xmlns="" id="{918048F2-E216-9B40-9E73-7C7B6FE368A4}"/>
                    </a:ext>
                  </a:extLst>
                </p:cNvPr>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22" name="Rounded Rectangle 421">
                  <a:extLst>
                    <a:ext uri="{FF2B5EF4-FFF2-40B4-BE49-F238E27FC236}">
                      <a16:creationId xmlns:a16="http://schemas.microsoft.com/office/drawing/2014/main" xmlns="" id="{DD0D1337-44AB-CD41-807B-05089269F333}"/>
                    </a:ext>
                  </a:extLst>
                </p:cNvPr>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spTree>
    <p:extLst>
      <p:ext uri="{BB962C8B-B14F-4D97-AF65-F5344CB8AC3E}">
        <p14:creationId xmlns:p14="http://schemas.microsoft.com/office/powerpoint/2010/main" val="128352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700"/>
                                        <p:tgtEl>
                                          <p:spTgt spid="138"/>
                                        </p:tgtEl>
                                      </p:cBhvr>
                                    </p:animEffect>
                                  </p:childTnLst>
                                </p:cTn>
                              </p:par>
                            </p:childTnLst>
                          </p:cTn>
                        </p:par>
                        <p:par>
                          <p:cTn id="8" fill="hold">
                            <p:stCondLst>
                              <p:cond delay="700"/>
                            </p:stCondLst>
                            <p:childTnLst>
                              <p:par>
                                <p:cTn id="9" presetID="53" presetClass="entr" presetSubtype="16"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 calcmode="lin" valueType="num">
                                      <p:cBhvr>
                                        <p:cTn id="11" dur="500" fill="hold"/>
                                        <p:tgtEl>
                                          <p:spTgt spid="368"/>
                                        </p:tgtEl>
                                        <p:attrNameLst>
                                          <p:attrName>ppt_w</p:attrName>
                                        </p:attrNameLst>
                                      </p:cBhvr>
                                      <p:tavLst>
                                        <p:tav tm="0">
                                          <p:val>
                                            <p:fltVal val="0"/>
                                          </p:val>
                                        </p:tav>
                                        <p:tav tm="100000">
                                          <p:val>
                                            <p:strVal val="#ppt_w"/>
                                          </p:val>
                                        </p:tav>
                                      </p:tavLst>
                                    </p:anim>
                                    <p:anim calcmode="lin" valueType="num">
                                      <p:cBhvr>
                                        <p:cTn id="12" dur="500" fill="hold"/>
                                        <p:tgtEl>
                                          <p:spTgt spid="368"/>
                                        </p:tgtEl>
                                        <p:attrNameLst>
                                          <p:attrName>ppt_h</p:attrName>
                                        </p:attrNameLst>
                                      </p:cBhvr>
                                      <p:tavLst>
                                        <p:tav tm="0">
                                          <p:val>
                                            <p:fltVal val="0"/>
                                          </p:val>
                                        </p:tav>
                                        <p:tav tm="100000">
                                          <p:val>
                                            <p:strVal val="#ppt_h"/>
                                          </p:val>
                                        </p:tav>
                                      </p:tavLst>
                                    </p:anim>
                                    <p:animEffect transition="in" filter="fade">
                                      <p:cBhvr>
                                        <p:cTn id="13" dur="500"/>
                                        <p:tgtEl>
                                          <p:spTgt spid="3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6"/>
                                        </p:tgtEl>
                                        <p:attrNameLst>
                                          <p:attrName>style.visibility</p:attrName>
                                        </p:attrNameLst>
                                      </p:cBhvr>
                                      <p:to>
                                        <p:strVal val="visible"/>
                                      </p:to>
                                    </p:set>
                                    <p:animEffect transition="in" filter="fade">
                                      <p:cBhvr>
                                        <p:cTn id="16" dur="500"/>
                                        <p:tgtEl>
                                          <p:spTgt spid="226"/>
                                        </p:tgtEl>
                                      </p:cBhvr>
                                    </p:animEffect>
                                  </p:childTnLst>
                                </p:cTn>
                              </p:par>
                            </p:childTnLst>
                          </p:cTn>
                        </p:par>
                        <p:par>
                          <p:cTn id="17" fill="hold">
                            <p:stCondLst>
                              <p:cond delay="1200"/>
                            </p:stCondLst>
                            <p:childTnLst>
                              <p:par>
                                <p:cTn id="18" presetID="53" presetClass="entr" presetSubtype="16" fill="hold" nodeType="afterEffect">
                                  <p:stCondLst>
                                    <p:cond delay="0"/>
                                  </p:stCondLst>
                                  <p:childTnLst>
                                    <p:set>
                                      <p:cBhvr>
                                        <p:cTn id="19" dur="1" fill="hold">
                                          <p:stCondLst>
                                            <p:cond delay="0"/>
                                          </p:stCondLst>
                                        </p:cTn>
                                        <p:tgtEl>
                                          <p:spTgt spid="389"/>
                                        </p:tgtEl>
                                        <p:attrNameLst>
                                          <p:attrName>style.visibility</p:attrName>
                                        </p:attrNameLst>
                                      </p:cBhvr>
                                      <p:to>
                                        <p:strVal val="visible"/>
                                      </p:to>
                                    </p:set>
                                    <p:anim calcmode="lin" valueType="num">
                                      <p:cBhvr>
                                        <p:cTn id="20" dur="500" fill="hold"/>
                                        <p:tgtEl>
                                          <p:spTgt spid="389"/>
                                        </p:tgtEl>
                                        <p:attrNameLst>
                                          <p:attrName>ppt_w</p:attrName>
                                        </p:attrNameLst>
                                      </p:cBhvr>
                                      <p:tavLst>
                                        <p:tav tm="0">
                                          <p:val>
                                            <p:fltVal val="0"/>
                                          </p:val>
                                        </p:tav>
                                        <p:tav tm="100000">
                                          <p:val>
                                            <p:strVal val="#ppt_w"/>
                                          </p:val>
                                        </p:tav>
                                      </p:tavLst>
                                    </p:anim>
                                    <p:anim calcmode="lin" valueType="num">
                                      <p:cBhvr>
                                        <p:cTn id="21" dur="500" fill="hold"/>
                                        <p:tgtEl>
                                          <p:spTgt spid="389"/>
                                        </p:tgtEl>
                                        <p:attrNameLst>
                                          <p:attrName>ppt_h</p:attrName>
                                        </p:attrNameLst>
                                      </p:cBhvr>
                                      <p:tavLst>
                                        <p:tav tm="0">
                                          <p:val>
                                            <p:fltVal val="0"/>
                                          </p:val>
                                        </p:tav>
                                        <p:tav tm="100000">
                                          <p:val>
                                            <p:strVal val="#ppt_h"/>
                                          </p:val>
                                        </p:tav>
                                      </p:tavLst>
                                    </p:anim>
                                    <p:animEffect transition="in" filter="fade">
                                      <p:cBhvr>
                                        <p:cTn id="22" dur="500"/>
                                        <p:tgtEl>
                                          <p:spTgt spid="38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7"/>
                                        </p:tgtEl>
                                        <p:attrNameLst>
                                          <p:attrName>style.visibility</p:attrName>
                                        </p:attrNameLst>
                                      </p:cBhvr>
                                      <p:to>
                                        <p:strVal val="visible"/>
                                      </p:to>
                                    </p:set>
                                    <p:animEffect transition="in" filter="fade">
                                      <p:cBhvr>
                                        <p:cTn id="25" dur="500"/>
                                        <p:tgtEl>
                                          <p:spTgt spid="227"/>
                                        </p:tgtEl>
                                      </p:cBhvr>
                                    </p:animEffect>
                                  </p:childTnLst>
                                </p:cTn>
                              </p:par>
                            </p:childTnLst>
                          </p:cTn>
                        </p:par>
                        <p:par>
                          <p:cTn id="26" fill="hold">
                            <p:stCondLst>
                              <p:cond delay="1700"/>
                            </p:stCondLst>
                            <p:childTnLst>
                              <p:par>
                                <p:cTn id="27" presetID="53" presetClass="entr" presetSubtype="16" fill="hold" nodeType="afterEffect">
                                  <p:stCondLst>
                                    <p:cond delay="0"/>
                                  </p:stCondLst>
                                  <p:childTnLst>
                                    <p:set>
                                      <p:cBhvr>
                                        <p:cTn id="28" dur="1" fill="hold">
                                          <p:stCondLst>
                                            <p:cond delay="0"/>
                                          </p:stCondLst>
                                        </p:cTn>
                                        <p:tgtEl>
                                          <p:spTgt spid="385"/>
                                        </p:tgtEl>
                                        <p:attrNameLst>
                                          <p:attrName>style.visibility</p:attrName>
                                        </p:attrNameLst>
                                      </p:cBhvr>
                                      <p:to>
                                        <p:strVal val="visible"/>
                                      </p:to>
                                    </p:set>
                                    <p:anim calcmode="lin" valueType="num">
                                      <p:cBhvr>
                                        <p:cTn id="29" dur="500" fill="hold"/>
                                        <p:tgtEl>
                                          <p:spTgt spid="385"/>
                                        </p:tgtEl>
                                        <p:attrNameLst>
                                          <p:attrName>ppt_w</p:attrName>
                                        </p:attrNameLst>
                                      </p:cBhvr>
                                      <p:tavLst>
                                        <p:tav tm="0">
                                          <p:val>
                                            <p:fltVal val="0"/>
                                          </p:val>
                                        </p:tav>
                                        <p:tav tm="100000">
                                          <p:val>
                                            <p:strVal val="#ppt_w"/>
                                          </p:val>
                                        </p:tav>
                                      </p:tavLst>
                                    </p:anim>
                                    <p:anim calcmode="lin" valueType="num">
                                      <p:cBhvr>
                                        <p:cTn id="30" dur="500" fill="hold"/>
                                        <p:tgtEl>
                                          <p:spTgt spid="385"/>
                                        </p:tgtEl>
                                        <p:attrNameLst>
                                          <p:attrName>ppt_h</p:attrName>
                                        </p:attrNameLst>
                                      </p:cBhvr>
                                      <p:tavLst>
                                        <p:tav tm="0">
                                          <p:val>
                                            <p:fltVal val="0"/>
                                          </p:val>
                                        </p:tav>
                                        <p:tav tm="100000">
                                          <p:val>
                                            <p:strVal val="#ppt_h"/>
                                          </p:val>
                                        </p:tav>
                                      </p:tavLst>
                                    </p:anim>
                                    <p:animEffect transition="in" filter="fade">
                                      <p:cBhvr>
                                        <p:cTn id="31" dur="500"/>
                                        <p:tgtEl>
                                          <p:spTgt spid="3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4"/>
                                        </p:tgtEl>
                                        <p:attrNameLst>
                                          <p:attrName>style.visibility</p:attrName>
                                        </p:attrNameLst>
                                      </p:cBhvr>
                                      <p:to>
                                        <p:strVal val="visible"/>
                                      </p:to>
                                    </p:set>
                                    <p:animEffect transition="in" filter="fade">
                                      <p:cBhvr>
                                        <p:cTn id="34" dur="500"/>
                                        <p:tgtEl>
                                          <p:spTgt spid="364"/>
                                        </p:tgtEl>
                                      </p:cBhvr>
                                    </p:animEffect>
                                  </p:childTnLst>
                                </p:cTn>
                              </p:par>
                            </p:childTnLst>
                          </p:cTn>
                        </p:par>
                        <p:par>
                          <p:cTn id="35" fill="hold">
                            <p:stCondLst>
                              <p:cond delay="2200"/>
                            </p:stCondLst>
                            <p:childTnLst>
                              <p:par>
                                <p:cTn id="36" presetID="53" presetClass="entr" presetSubtype="16" fill="hold" nodeType="afterEffect">
                                  <p:stCondLst>
                                    <p:cond delay="0"/>
                                  </p:stCondLst>
                                  <p:childTnLst>
                                    <p:set>
                                      <p:cBhvr>
                                        <p:cTn id="37" dur="1" fill="hold">
                                          <p:stCondLst>
                                            <p:cond delay="0"/>
                                          </p:stCondLst>
                                        </p:cTn>
                                        <p:tgtEl>
                                          <p:spTgt spid="371"/>
                                        </p:tgtEl>
                                        <p:attrNameLst>
                                          <p:attrName>style.visibility</p:attrName>
                                        </p:attrNameLst>
                                      </p:cBhvr>
                                      <p:to>
                                        <p:strVal val="visible"/>
                                      </p:to>
                                    </p:set>
                                    <p:anim calcmode="lin" valueType="num">
                                      <p:cBhvr>
                                        <p:cTn id="38" dur="500" fill="hold"/>
                                        <p:tgtEl>
                                          <p:spTgt spid="371"/>
                                        </p:tgtEl>
                                        <p:attrNameLst>
                                          <p:attrName>ppt_w</p:attrName>
                                        </p:attrNameLst>
                                      </p:cBhvr>
                                      <p:tavLst>
                                        <p:tav tm="0">
                                          <p:val>
                                            <p:fltVal val="0"/>
                                          </p:val>
                                        </p:tav>
                                        <p:tav tm="100000">
                                          <p:val>
                                            <p:strVal val="#ppt_w"/>
                                          </p:val>
                                        </p:tav>
                                      </p:tavLst>
                                    </p:anim>
                                    <p:anim calcmode="lin" valueType="num">
                                      <p:cBhvr>
                                        <p:cTn id="39" dur="500" fill="hold"/>
                                        <p:tgtEl>
                                          <p:spTgt spid="371"/>
                                        </p:tgtEl>
                                        <p:attrNameLst>
                                          <p:attrName>ppt_h</p:attrName>
                                        </p:attrNameLst>
                                      </p:cBhvr>
                                      <p:tavLst>
                                        <p:tav tm="0">
                                          <p:val>
                                            <p:fltVal val="0"/>
                                          </p:val>
                                        </p:tav>
                                        <p:tav tm="100000">
                                          <p:val>
                                            <p:strVal val="#ppt_h"/>
                                          </p:val>
                                        </p:tav>
                                      </p:tavLst>
                                    </p:anim>
                                    <p:animEffect transition="in" filter="fade">
                                      <p:cBhvr>
                                        <p:cTn id="40" dur="500"/>
                                        <p:tgtEl>
                                          <p:spTgt spid="3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5"/>
                                        </p:tgtEl>
                                        <p:attrNameLst>
                                          <p:attrName>style.visibility</p:attrName>
                                        </p:attrNameLst>
                                      </p:cBhvr>
                                      <p:to>
                                        <p:strVal val="visible"/>
                                      </p:to>
                                    </p:set>
                                    <p:animEffect transition="in" filter="fade">
                                      <p:cBhvr>
                                        <p:cTn id="43" dur="500"/>
                                        <p:tgtEl>
                                          <p:spTgt spid="365"/>
                                        </p:tgtEl>
                                      </p:cBhvr>
                                    </p:animEffect>
                                  </p:childTnLst>
                                </p:cTn>
                              </p:par>
                            </p:childTnLst>
                          </p:cTn>
                        </p:par>
                        <p:par>
                          <p:cTn id="44" fill="hold">
                            <p:stCondLst>
                              <p:cond delay="2700"/>
                            </p:stCondLst>
                            <p:childTnLst>
                              <p:par>
                                <p:cTn id="45" presetID="53" presetClass="entr" presetSubtype="16" fill="hold" nodeType="afterEffect">
                                  <p:stCondLst>
                                    <p:cond delay="0"/>
                                  </p:stCondLst>
                                  <p:childTnLst>
                                    <p:set>
                                      <p:cBhvr>
                                        <p:cTn id="46" dur="1" fill="hold">
                                          <p:stCondLst>
                                            <p:cond delay="0"/>
                                          </p:stCondLst>
                                        </p:cTn>
                                        <p:tgtEl>
                                          <p:spTgt spid="378"/>
                                        </p:tgtEl>
                                        <p:attrNameLst>
                                          <p:attrName>style.visibility</p:attrName>
                                        </p:attrNameLst>
                                      </p:cBhvr>
                                      <p:to>
                                        <p:strVal val="visible"/>
                                      </p:to>
                                    </p:set>
                                    <p:anim calcmode="lin" valueType="num">
                                      <p:cBhvr>
                                        <p:cTn id="47" dur="500" fill="hold"/>
                                        <p:tgtEl>
                                          <p:spTgt spid="378"/>
                                        </p:tgtEl>
                                        <p:attrNameLst>
                                          <p:attrName>ppt_w</p:attrName>
                                        </p:attrNameLst>
                                      </p:cBhvr>
                                      <p:tavLst>
                                        <p:tav tm="0">
                                          <p:val>
                                            <p:fltVal val="0"/>
                                          </p:val>
                                        </p:tav>
                                        <p:tav tm="100000">
                                          <p:val>
                                            <p:strVal val="#ppt_w"/>
                                          </p:val>
                                        </p:tav>
                                      </p:tavLst>
                                    </p:anim>
                                    <p:anim calcmode="lin" valueType="num">
                                      <p:cBhvr>
                                        <p:cTn id="48" dur="500" fill="hold"/>
                                        <p:tgtEl>
                                          <p:spTgt spid="378"/>
                                        </p:tgtEl>
                                        <p:attrNameLst>
                                          <p:attrName>ppt_h</p:attrName>
                                        </p:attrNameLst>
                                      </p:cBhvr>
                                      <p:tavLst>
                                        <p:tav tm="0">
                                          <p:val>
                                            <p:fltVal val="0"/>
                                          </p:val>
                                        </p:tav>
                                        <p:tav tm="100000">
                                          <p:val>
                                            <p:strVal val="#ppt_h"/>
                                          </p:val>
                                        </p:tav>
                                      </p:tavLst>
                                    </p:anim>
                                    <p:animEffect transition="in" filter="fade">
                                      <p:cBhvr>
                                        <p:cTn id="49" dur="500"/>
                                        <p:tgtEl>
                                          <p:spTgt spid="3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6"/>
                                        </p:tgtEl>
                                        <p:attrNameLst>
                                          <p:attrName>style.visibility</p:attrName>
                                        </p:attrNameLst>
                                      </p:cBhvr>
                                      <p:to>
                                        <p:strVal val="visible"/>
                                      </p:to>
                                    </p:set>
                                    <p:animEffect transition="in" filter="fade">
                                      <p:cBhvr>
                                        <p:cTn id="52" dur="500"/>
                                        <p:tgtEl>
                                          <p:spTgt spid="366"/>
                                        </p:tgtEl>
                                      </p:cBhvr>
                                    </p:animEffect>
                                  </p:childTnLst>
                                </p:cTn>
                              </p:par>
                            </p:childTnLst>
                          </p:cTn>
                        </p:par>
                        <p:par>
                          <p:cTn id="53" fill="hold">
                            <p:stCondLst>
                              <p:cond delay="3200"/>
                            </p:stCondLst>
                            <p:childTnLst>
                              <p:par>
                                <p:cTn id="54" presetID="53" presetClass="entr" presetSubtype="16" fill="hold" nodeType="afterEffect">
                                  <p:stCondLst>
                                    <p:cond delay="0"/>
                                  </p:stCondLst>
                                  <p:childTnLst>
                                    <p:set>
                                      <p:cBhvr>
                                        <p:cTn id="55" dur="1" fill="hold">
                                          <p:stCondLst>
                                            <p:cond delay="0"/>
                                          </p:stCondLst>
                                        </p:cTn>
                                        <p:tgtEl>
                                          <p:spTgt spid="375"/>
                                        </p:tgtEl>
                                        <p:attrNameLst>
                                          <p:attrName>style.visibility</p:attrName>
                                        </p:attrNameLst>
                                      </p:cBhvr>
                                      <p:to>
                                        <p:strVal val="visible"/>
                                      </p:to>
                                    </p:set>
                                    <p:anim calcmode="lin" valueType="num">
                                      <p:cBhvr>
                                        <p:cTn id="56" dur="500" fill="hold"/>
                                        <p:tgtEl>
                                          <p:spTgt spid="375"/>
                                        </p:tgtEl>
                                        <p:attrNameLst>
                                          <p:attrName>ppt_w</p:attrName>
                                        </p:attrNameLst>
                                      </p:cBhvr>
                                      <p:tavLst>
                                        <p:tav tm="0">
                                          <p:val>
                                            <p:fltVal val="0"/>
                                          </p:val>
                                        </p:tav>
                                        <p:tav tm="100000">
                                          <p:val>
                                            <p:strVal val="#ppt_w"/>
                                          </p:val>
                                        </p:tav>
                                      </p:tavLst>
                                    </p:anim>
                                    <p:anim calcmode="lin" valueType="num">
                                      <p:cBhvr>
                                        <p:cTn id="57" dur="500" fill="hold"/>
                                        <p:tgtEl>
                                          <p:spTgt spid="375"/>
                                        </p:tgtEl>
                                        <p:attrNameLst>
                                          <p:attrName>ppt_h</p:attrName>
                                        </p:attrNameLst>
                                      </p:cBhvr>
                                      <p:tavLst>
                                        <p:tav tm="0">
                                          <p:val>
                                            <p:fltVal val="0"/>
                                          </p:val>
                                        </p:tav>
                                        <p:tav tm="100000">
                                          <p:val>
                                            <p:strVal val="#ppt_h"/>
                                          </p:val>
                                        </p:tav>
                                      </p:tavLst>
                                    </p:anim>
                                    <p:animEffect transition="in" filter="fade">
                                      <p:cBhvr>
                                        <p:cTn id="58" dur="500"/>
                                        <p:tgtEl>
                                          <p:spTgt spid="3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7"/>
                                        </p:tgtEl>
                                        <p:attrNameLst>
                                          <p:attrName>style.visibility</p:attrName>
                                        </p:attrNameLst>
                                      </p:cBhvr>
                                      <p:to>
                                        <p:strVal val="visible"/>
                                      </p:to>
                                    </p:set>
                                    <p:animEffect transition="in" filter="fade">
                                      <p:cBhvr>
                                        <p:cTn id="61" dur="500"/>
                                        <p:tgtEl>
                                          <p:spTgt spid="367"/>
                                        </p:tgtEl>
                                      </p:cBhvr>
                                    </p:animEffect>
                                  </p:childTnLst>
                                </p:cTn>
                              </p:par>
                            </p:childTnLst>
                          </p:cTn>
                        </p:par>
                        <p:par>
                          <p:cTn id="62" fill="hold">
                            <p:stCondLst>
                              <p:cond delay="3700"/>
                            </p:stCondLst>
                            <p:childTnLst>
                              <p:par>
                                <p:cTn id="63" presetID="1" presetClass="entr" presetSubtype="0" fill="hold" nodeType="afterEffect">
                                  <p:stCondLst>
                                    <p:cond delay="0"/>
                                  </p:stCondLst>
                                  <p:childTnLst>
                                    <p:set>
                                      <p:cBhvr>
                                        <p:cTn id="64" dur="1" fill="hold">
                                          <p:stCondLst>
                                            <p:cond delay="0"/>
                                          </p:stCondLst>
                                        </p:cTn>
                                        <p:tgtEl>
                                          <p:spTgt spid="39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7.26752E-7 2.36002E-6 L 7.26752E-7 -0.24665 " pathEditMode="relative" rAng="0" ptsTypes="AA">
                                      <p:cBhvr>
                                        <p:cTn id="68" dur="700" fill="hold"/>
                                        <p:tgtEl>
                                          <p:spTgt spid="399"/>
                                        </p:tgtEl>
                                        <p:attrNameLst>
                                          <p:attrName>ppt_x</p:attrName>
                                          <p:attrName>ppt_y</p:attrName>
                                        </p:attrNameLst>
                                      </p:cBhvr>
                                      <p:rCtr x="0" y="-12332"/>
                                    </p:animMotion>
                                  </p:childTnLst>
                                </p:cTn>
                              </p:par>
                              <p:par>
                                <p:cTn id="69" presetID="1" presetClass="exit" presetSubtype="0" fill="hold" nodeType="withEffect">
                                  <p:stCondLst>
                                    <p:cond delay="0"/>
                                  </p:stCondLst>
                                  <p:childTnLst>
                                    <p:set>
                                      <p:cBhvr>
                                        <p:cTn id="70" dur="1" fill="hold">
                                          <p:stCondLst>
                                            <p:cond delay="0"/>
                                          </p:stCondLst>
                                        </p:cTn>
                                        <p:tgtEl>
                                          <p:spTgt spid="13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2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2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6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6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6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6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71"/>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7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7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8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8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99"/>
                                        </p:tgtEl>
                                      </p:cBhvr>
                                    </p:animEffect>
                                    <p:set>
                                      <p:cBhvr>
                                        <p:cTn id="97" dur="1" fill="hold">
                                          <p:stCondLst>
                                            <p:cond delay="499"/>
                                          </p:stCondLst>
                                        </p:cTn>
                                        <p:tgtEl>
                                          <p:spTgt spid="3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6" grpId="1"/>
      <p:bldP spid="227" grpId="0"/>
      <p:bldP spid="227" grpId="1"/>
      <p:bldP spid="364" grpId="0"/>
      <p:bldP spid="364" grpId="1"/>
      <p:bldP spid="365" grpId="0"/>
      <p:bldP spid="365" grpId="1"/>
      <p:bldP spid="366" grpId="0"/>
      <p:bldP spid="366" grpId="1"/>
      <p:bldP spid="367" grpId="0"/>
      <p:bldP spid="36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8" name="Group 257"/>
          <p:cNvGrpSpPr/>
          <p:nvPr/>
        </p:nvGrpSpPr>
        <p:grpSpPr>
          <a:xfrm>
            <a:off x="1070872" y="1624469"/>
            <a:ext cx="1828800" cy="1130505"/>
            <a:chOff x="88736" y="1261505"/>
            <a:chExt cx="3943490" cy="1027732"/>
          </a:xfrm>
          <a:effectLst>
            <a:outerShdw blurRad="412750" dist="38100" dir="4800000" algn="tl" rotWithShape="0">
              <a:srgbClr val="000000">
                <a:alpha val="16000"/>
              </a:srgbClr>
            </a:outerShdw>
          </a:effectLst>
        </p:grpSpPr>
        <p:sp>
          <p:nvSpPr>
            <p:cNvPr id="259" name="Rectangle 258"/>
            <p:cNvSpPr/>
            <p:nvPr/>
          </p:nvSpPr>
          <p:spPr bwMode="auto">
            <a:xfrm>
              <a:off x="88736" y="1261505"/>
              <a:ext cx="3943490" cy="1027732"/>
            </a:xfrm>
            <a:prstGeom prst="rect">
              <a:avLst/>
            </a:prstGeom>
            <a:solidFill>
              <a:srgbClr val="FFFFFF"/>
            </a:solidFill>
            <a:ln w="0" cap="flat" cmpd="sng" algn="ctr">
              <a:solidFill>
                <a:schemeClr val="bg1">
                  <a:lumMod val="85000"/>
                </a:schemeClr>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PANTALLAS TÁCTILES A COLOR</a:t>
              </a:r>
            </a:p>
          </p:txBody>
        </p:sp>
        <p:sp>
          <p:nvSpPr>
            <p:cNvPr id="260" name="Rectangle 259"/>
            <p:cNvSpPr/>
            <p:nvPr/>
          </p:nvSpPr>
          <p:spPr bwMode="auto">
            <a:xfrm>
              <a:off x="88736" y="2201990"/>
              <a:ext cx="3943490" cy="87247"/>
            </a:xfrm>
            <a:prstGeom prst="rect">
              <a:avLst/>
            </a:prstGeom>
            <a:solidFill>
              <a:schemeClr val="accent2"/>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261" name="Group 260"/>
          <p:cNvGrpSpPr/>
          <p:nvPr/>
        </p:nvGrpSpPr>
        <p:grpSpPr>
          <a:xfrm>
            <a:off x="3112568" y="1624469"/>
            <a:ext cx="1828800" cy="1130505"/>
            <a:chOff x="88736" y="1261505"/>
            <a:chExt cx="3943490" cy="1027732"/>
          </a:xfrm>
          <a:effectLst>
            <a:outerShdw blurRad="412750" dist="38100" dir="4800000" algn="tl" rotWithShape="0">
              <a:srgbClr val="000000">
                <a:alpha val="16000"/>
              </a:srgbClr>
            </a:outerShdw>
          </a:effectLst>
        </p:grpSpPr>
        <p:sp>
          <p:nvSpPr>
            <p:cNvPr id="262" name="Rectangle 261"/>
            <p:cNvSpPr/>
            <p:nvPr/>
          </p:nvSpPr>
          <p:spPr bwMode="auto">
            <a:xfrm>
              <a:off x="88736" y="1261505"/>
              <a:ext cx="3943490" cy="1027732"/>
            </a:xfrm>
            <a:prstGeom prst="rect">
              <a:avLst/>
            </a:prstGeom>
            <a:solidFill>
              <a:srgbClr val="FFFFFF"/>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PUERTO USB DIRECTO</a:t>
              </a:r>
            </a:p>
          </p:txBody>
        </p:sp>
        <p:sp>
          <p:nvSpPr>
            <p:cNvPr id="263" name="Rectangle 262"/>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264" name="Group 263"/>
          <p:cNvGrpSpPr/>
          <p:nvPr/>
        </p:nvGrpSpPr>
        <p:grpSpPr>
          <a:xfrm>
            <a:off x="5154264" y="1624469"/>
            <a:ext cx="1828800" cy="1130505"/>
            <a:chOff x="88736" y="1261505"/>
            <a:chExt cx="3943490" cy="1027732"/>
          </a:xfrm>
          <a:effectLst>
            <a:outerShdw blurRad="412750" dist="38100" dir="4800000" algn="tl" rotWithShape="0">
              <a:srgbClr val="000000">
                <a:alpha val="16000"/>
              </a:srgbClr>
            </a:outerShdw>
          </a:effectLst>
        </p:grpSpPr>
        <p:sp>
          <p:nvSpPr>
            <p:cNvPr id="265" name="Rectangle 264"/>
            <p:cNvSpPr/>
            <p:nvPr/>
          </p:nvSpPr>
          <p:spPr bwMode="auto">
            <a:xfrm>
              <a:off x="88736" y="1261505"/>
              <a:ext cx="3943490" cy="1027732"/>
            </a:xfrm>
            <a:prstGeom prst="rect">
              <a:avLst/>
            </a:prstGeom>
            <a:solidFill>
              <a:srgbClr val="FFFFFF"/>
            </a:solidFill>
            <a:ln w="0" cap="flat" cmpd="sng" algn="ctr">
              <a:solidFill>
                <a:srgbClr val="D9D9D9"/>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s-ES" sz="1400">
                  <a:solidFill>
                    <a:schemeClr val="accent5"/>
                  </a:solidFill>
                  <a:ea typeface="Open Sans" panose="020B0606030504020204" pitchFamily="34" charset="0"/>
                  <a:cs typeface="Open Sans" panose="020B0606030504020204" pitchFamily="34" charset="0"/>
                </a:rPr>
                <a:t>TRAYECTO DEL PAPEL DE FÁCIL ACCESO</a:t>
              </a:r>
              <a:endParaRPr lang="en-US" sz="1400" dirty="0">
                <a:solidFill>
                  <a:schemeClr val="accent5"/>
                </a:solidFill>
                <a:ea typeface="Open Sans" panose="020B0606030504020204" pitchFamily="34" charset="0"/>
                <a:cs typeface="Open Sans" panose="020B0606030504020204" pitchFamily="34" charset="0"/>
              </a:endParaRPr>
            </a:p>
          </p:txBody>
        </p:sp>
        <p:sp>
          <p:nvSpPr>
            <p:cNvPr id="266" name="Rectangle 265"/>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267" name="Group 266"/>
          <p:cNvGrpSpPr/>
          <p:nvPr/>
        </p:nvGrpSpPr>
        <p:grpSpPr>
          <a:xfrm>
            <a:off x="9237656" y="1624469"/>
            <a:ext cx="1828800" cy="1130505"/>
            <a:chOff x="88736" y="1261505"/>
            <a:chExt cx="3943490" cy="1027732"/>
          </a:xfrm>
          <a:effectLst>
            <a:outerShdw blurRad="412750" dist="38100" dir="4800000" algn="tl" rotWithShape="0">
              <a:srgbClr val="000000">
                <a:alpha val="16000"/>
              </a:srgbClr>
            </a:outerShdw>
          </a:effectLst>
        </p:grpSpPr>
        <p:sp>
          <p:nvSpPr>
            <p:cNvPr id="268" name="Rectangle 267"/>
            <p:cNvSpPr/>
            <p:nvPr/>
          </p:nvSpPr>
          <p:spPr bwMode="auto">
            <a:xfrm>
              <a:off x="88736" y="1261505"/>
              <a:ext cx="3943490" cy="1027732"/>
            </a:xfrm>
            <a:prstGeom prst="rect">
              <a:avLst/>
            </a:prstGeom>
            <a:solidFill>
              <a:srgbClr val="FFFFFF"/>
            </a:solidFill>
            <a:ln w="0" cap="flat" cmpd="sng" algn="ctr">
              <a:solidFill>
                <a:schemeClr val="bg1">
                  <a:lumMod val="85000"/>
                </a:schemeClr>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ACCESIBILIDAD</a:t>
              </a:r>
            </a:p>
          </p:txBody>
        </p:sp>
        <p:sp>
          <p:nvSpPr>
            <p:cNvPr id="269" name="Rectangle 268"/>
            <p:cNvSpPr/>
            <p:nvPr/>
          </p:nvSpPr>
          <p:spPr bwMode="auto">
            <a:xfrm>
              <a:off x="88736" y="2201990"/>
              <a:ext cx="3943490" cy="87247"/>
            </a:xfrm>
            <a:prstGeom prst="rect">
              <a:avLst/>
            </a:prstGeom>
            <a:solidFill>
              <a:schemeClr val="accent2"/>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273" name="Group 272"/>
          <p:cNvGrpSpPr/>
          <p:nvPr/>
        </p:nvGrpSpPr>
        <p:grpSpPr>
          <a:xfrm>
            <a:off x="7195960" y="1624469"/>
            <a:ext cx="1828800" cy="1130505"/>
            <a:chOff x="88736" y="1261505"/>
            <a:chExt cx="3943490" cy="1027732"/>
          </a:xfrm>
          <a:effectLst>
            <a:outerShdw blurRad="412750" dist="38100" dir="4800000" algn="tl" rotWithShape="0">
              <a:srgbClr val="000000">
                <a:alpha val="16000"/>
              </a:srgbClr>
            </a:outerShdw>
          </a:effectLst>
        </p:grpSpPr>
        <p:sp>
          <p:nvSpPr>
            <p:cNvPr id="274" name="Rectangle 273"/>
            <p:cNvSpPr/>
            <p:nvPr/>
          </p:nvSpPr>
          <p:spPr bwMode="auto">
            <a:xfrm>
              <a:off x="88736" y="1261505"/>
              <a:ext cx="3943490" cy="1027732"/>
            </a:xfrm>
            <a:prstGeom prst="rect">
              <a:avLst/>
            </a:prstGeom>
            <a:solidFill>
              <a:srgbClr val="FFFFFF"/>
            </a:solidFill>
            <a:ln w="0" cap="flat" cmpd="sng" algn="ctr">
              <a:solidFill>
                <a:srgbClr val="D9D9D9"/>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VIDEOS DE AYUDA EN ALTA RESOLUCIÓN</a:t>
              </a:r>
            </a:p>
          </p:txBody>
        </p:sp>
        <p:sp>
          <p:nvSpPr>
            <p:cNvPr id="275" name="Rectangle 274"/>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sp>
        <p:nvSpPr>
          <p:cNvPr id="276" name="Delay 6"/>
          <p:cNvSpPr>
            <a:spLocks noChangeAspect="1"/>
          </p:cNvSpPr>
          <p:nvPr/>
        </p:nvSpPr>
        <p:spPr bwMode="auto">
          <a:xfrm rot="5400000">
            <a:off x="1415931" y="2679831"/>
            <a:ext cx="998726" cy="760498"/>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solidFill>
            <a:srgbClr val="BFBFBF"/>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257" name="Oval 256"/>
          <p:cNvSpPr/>
          <p:nvPr/>
        </p:nvSpPr>
        <p:spPr bwMode="auto">
          <a:xfrm rot="5400000">
            <a:off x="5552378" y="-4244913"/>
            <a:ext cx="1120328"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4</a:t>
            </a:fld>
            <a:endParaRPr lang="en-US" dirty="0"/>
          </a:p>
        </p:txBody>
      </p:sp>
      <p:sp>
        <p:nvSpPr>
          <p:cNvPr id="334" name="Shape 2248"/>
          <p:cNvSpPr/>
          <p:nvPr/>
        </p:nvSpPr>
        <p:spPr>
          <a:xfrm>
            <a:off x="-6810" y="0"/>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32" name="Group 431"/>
          <p:cNvGrpSpPr/>
          <p:nvPr/>
        </p:nvGrpSpPr>
        <p:grpSpPr>
          <a:xfrm>
            <a:off x="148992" y="616837"/>
            <a:ext cx="1979401" cy="1544073"/>
            <a:chOff x="1294903" y="1469213"/>
            <a:chExt cx="3327885" cy="2595985"/>
          </a:xfrm>
        </p:grpSpPr>
        <p:grpSp>
          <p:nvGrpSpPr>
            <p:cNvPr id="447" name="Group 446"/>
            <p:cNvGrpSpPr/>
            <p:nvPr/>
          </p:nvGrpSpPr>
          <p:grpSpPr>
            <a:xfrm>
              <a:off x="1294903" y="1469213"/>
              <a:ext cx="3327885" cy="2595985"/>
              <a:chOff x="1638949" y="971037"/>
              <a:chExt cx="3327885" cy="2595985"/>
            </a:xfrm>
          </p:grpSpPr>
          <p:grpSp>
            <p:nvGrpSpPr>
              <p:cNvPr id="454" name="Group 453"/>
              <p:cNvGrpSpPr/>
              <p:nvPr/>
            </p:nvGrpSpPr>
            <p:grpSpPr>
              <a:xfrm flipH="1" flipV="1">
                <a:off x="1638949" y="971037"/>
                <a:ext cx="2842110" cy="2288755"/>
                <a:chOff x="3650332" y="3499813"/>
                <a:chExt cx="2842110" cy="2288755"/>
              </a:xfrm>
            </p:grpSpPr>
            <p:sp>
              <p:nvSpPr>
                <p:cNvPr id="458" name="Freeform 45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59" name="Freeform 45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55" name="Group 454"/>
              <p:cNvGrpSpPr/>
              <p:nvPr/>
            </p:nvGrpSpPr>
            <p:grpSpPr>
              <a:xfrm>
                <a:off x="2124724" y="1278267"/>
                <a:ext cx="2842110" cy="2288755"/>
                <a:chOff x="3650332" y="3499813"/>
                <a:chExt cx="2842110" cy="2288755"/>
              </a:xfrm>
            </p:grpSpPr>
            <p:sp>
              <p:nvSpPr>
                <p:cNvPr id="456" name="Freeform 455"/>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57" name="Freeform 456"/>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48" name="Group 447"/>
            <p:cNvGrpSpPr/>
            <p:nvPr/>
          </p:nvGrpSpPr>
          <p:grpSpPr>
            <a:xfrm>
              <a:off x="1438157" y="2037649"/>
              <a:ext cx="259970" cy="1179386"/>
              <a:chOff x="1516655" y="2067347"/>
              <a:chExt cx="259970" cy="1179386"/>
            </a:xfrm>
          </p:grpSpPr>
          <p:cxnSp>
            <p:nvCxnSpPr>
              <p:cNvPr id="452" name="Straight Connector 451"/>
              <p:cNvCxnSpPr/>
              <p:nvPr/>
            </p:nvCxnSpPr>
            <p:spPr bwMode="auto">
              <a:xfrm>
                <a:off x="1776625" y="2140966"/>
                <a:ext cx="0" cy="804481"/>
              </a:xfrm>
              <a:prstGeom prst="line">
                <a:avLst/>
              </a:prstGeom>
              <a:ln w="76200" cap="rnd" cmpd="sng">
                <a:solidFill>
                  <a:schemeClr val="accent2"/>
                </a:solidFill>
                <a:round/>
              </a:ln>
            </p:spPr>
          </p:cxnSp>
          <p:cxnSp>
            <p:nvCxnSpPr>
              <p:cNvPr id="453" name="Straight Connector 452"/>
              <p:cNvCxnSpPr/>
              <p:nvPr/>
            </p:nvCxnSpPr>
            <p:spPr bwMode="auto">
              <a:xfrm>
                <a:off x="1516655" y="2067347"/>
                <a:ext cx="0" cy="1179386"/>
              </a:xfrm>
              <a:prstGeom prst="line">
                <a:avLst/>
              </a:prstGeom>
              <a:ln w="76200" cap="rnd" cmpd="sng">
                <a:solidFill>
                  <a:schemeClr val="accent2"/>
                </a:solidFill>
                <a:round/>
              </a:ln>
            </p:spPr>
          </p:cxnSp>
        </p:grpSp>
        <p:grpSp>
          <p:nvGrpSpPr>
            <p:cNvPr id="449" name="Group 448"/>
            <p:cNvGrpSpPr/>
            <p:nvPr/>
          </p:nvGrpSpPr>
          <p:grpSpPr>
            <a:xfrm rot="10800000">
              <a:off x="4238010" y="2283945"/>
              <a:ext cx="259970" cy="1179386"/>
              <a:chOff x="1516655" y="2067347"/>
              <a:chExt cx="259970" cy="1179386"/>
            </a:xfrm>
          </p:grpSpPr>
          <p:cxnSp>
            <p:nvCxnSpPr>
              <p:cNvPr id="450" name="Straight Connector 449"/>
              <p:cNvCxnSpPr/>
              <p:nvPr/>
            </p:nvCxnSpPr>
            <p:spPr bwMode="auto">
              <a:xfrm>
                <a:off x="1776625" y="2140966"/>
                <a:ext cx="0" cy="804481"/>
              </a:xfrm>
              <a:prstGeom prst="line">
                <a:avLst/>
              </a:prstGeom>
              <a:ln w="76200" cap="rnd" cmpd="sng">
                <a:solidFill>
                  <a:schemeClr val="accent2"/>
                </a:solidFill>
                <a:round/>
              </a:ln>
            </p:spPr>
          </p:cxnSp>
          <p:cxnSp>
            <p:nvCxnSpPr>
              <p:cNvPr id="451" name="Straight Connector 450"/>
              <p:cNvCxnSpPr/>
              <p:nvPr/>
            </p:nvCxnSpPr>
            <p:spPr bwMode="auto">
              <a:xfrm>
                <a:off x="1516655" y="2067347"/>
                <a:ext cx="0" cy="1179386"/>
              </a:xfrm>
              <a:prstGeom prst="line">
                <a:avLst/>
              </a:prstGeom>
              <a:ln w="76200" cap="rnd" cmpd="sng">
                <a:solidFill>
                  <a:schemeClr val="accent2"/>
                </a:solidFill>
                <a:round/>
              </a:ln>
            </p:spPr>
          </p:cxnSp>
        </p:grpSp>
      </p:grpSp>
      <p:grpSp>
        <p:nvGrpSpPr>
          <p:cNvPr id="433" name="Group 432"/>
          <p:cNvGrpSpPr/>
          <p:nvPr/>
        </p:nvGrpSpPr>
        <p:grpSpPr>
          <a:xfrm>
            <a:off x="2128393" y="618794"/>
            <a:ext cx="1979401" cy="1544073"/>
            <a:chOff x="1294903" y="1469213"/>
            <a:chExt cx="3327885" cy="2595985"/>
          </a:xfrm>
        </p:grpSpPr>
        <p:grpSp>
          <p:nvGrpSpPr>
            <p:cNvPr id="434" name="Group 433"/>
            <p:cNvGrpSpPr/>
            <p:nvPr/>
          </p:nvGrpSpPr>
          <p:grpSpPr>
            <a:xfrm>
              <a:off x="1294903" y="1469213"/>
              <a:ext cx="3327885" cy="2595985"/>
              <a:chOff x="1638949" y="971037"/>
              <a:chExt cx="3327885" cy="2595985"/>
            </a:xfrm>
          </p:grpSpPr>
          <p:grpSp>
            <p:nvGrpSpPr>
              <p:cNvPr id="441" name="Group 440"/>
              <p:cNvGrpSpPr/>
              <p:nvPr/>
            </p:nvGrpSpPr>
            <p:grpSpPr>
              <a:xfrm flipH="1" flipV="1">
                <a:off x="1638949" y="971037"/>
                <a:ext cx="2842110" cy="2288755"/>
                <a:chOff x="3650332" y="3499813"/>
                <a:chExt cx="2842110" cy="2288755"/>
              </a:xfrm>
            </p:grpSpPr>
            <p:sp>
              <p:nvSpPr>
                <p:cNvPr id="445" name="Freeform 44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46" name="Freeform 44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442" name="Group 441"/>
              <p:cNvGrpSpPr/>
              <p:nvPr/>
            </p:nvGrpSpPr>
            <p:grpSpPr>
              <a:xfrm>
                <a:off x="2124724" y="1278267"/>
                <a:ext cx="2842110" cy="2288755"/>
                <a:chOff x="3650332" y="3499813"/>
                <a:chExt cx="2842110" cy="2288755"/>
              </a:xfrm>
            </p:grpSpPr>
            <p:sp>
              <p:nvSpPr>
                <p:cNvPr id="443" name="Freeform 44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44" name="Freeform 44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35" name="Group 434"/>
            <p:cNvGrpSpPr/>
            <p:nvPr/>
          </p:nvGrpSpPr>
          <p:grpSpPr>
            <a:xfrm>
              <a:off x="1438157" y="2037649"/>
              <a:ext cx="259970" cy="1179386"/>
              <a:chOff x="1516655" y="2067347"/>
              <a:chExt cx="259970" cy="1179386"/>
            </a:xfrm>
          </p:grpSpPr>
          <p:cxnSp>
            <p:nvCxnSpPr>
              <p:cNvPr id="439" name="Straight Connector 438"/>
              <p:cNvCxnSpPr/>
              <p:nvPr/>
            </p:nvCxnSpPr>
            <p:spPr bwMode="auto">
              <a:xfrm>
                <a:off x="1776625" y="2140966"/>
                <a:ext cx="0" cy="804481"/>
              </a:xfrm>
              <a:prstGeom prst="line">
                <a:avLst/>
              </a:prstGeom>
              <a:ln w="76200" cap="rnd" cmpd="sng">
                <a:solidFill>
                  <a:srgbClr val="BFBFBF"/>
                </a:solidFill>
                <a:round/>
              </a:ln>
            </p:spPr>
          </p:cxnSp>
          <p:cxnSp>
            <p:nvCxnSpPr>
              <p:cNvPr id="440" name="Straight Connector 439"/>
              <p:cNvCxnSpPr/>
              <p:nvPr/>
            </p:nvCxnSpPr>
            <p:spPr bwMode="auto">
              <a:xfrm>
                <a:off x="1516655" y="2067347"/>
                <a:ext cx="0" cy="1179386"/>
              </a:xfrm>
              <a:prstGeom prst="line">
                <a:avLst/>
              </a:prstGeom>
              <a:ln w="76200" cap="rnd" cmpd="sng">
                <a:solidFill>
                  <a:srgbClr val="BFBFBF"/>
                </a:solidFill>
                <a:round/>
              </a:ln>
            </p:spPr>
          </p:cxnSp>
        </p:grpSp>
        <p:grpSp>
          <p:nvGrpSpPr>
            <p:cNvPr id="436" name="Group 435"/>
            <p:cNvGrpSpPr/>
            <p:nvPr/>
          </p:nvGrpSpPr>
          <p:grpSpPr>
            <a:xfrm rot="10800000">
              <a:off x="4238010" y="2283945"/>
              <a:ext cx="259970" cy="1179386"/>
              <a:chOff x="1516655" y="2067347"/>
              <a:chExt cx="259970" cy="1179386"/>
            </a:xfrm>
          </p:grpSpPr>
          <p:cxnSp>
            <p:nvCxnSpPr>
              <p:cNvPr id="437" name="Straight Connector 436"/>
              <p:cNvCxnSpPr/>
              <p:nvPr/>
            </p:nvCxnSpPr>
            <p:spPr bwMode="auto">
              <a:xfrm>
                <a:off x="1776625" y="2140966"/>
                <a:ext cx="0" cy="804481"/>
              </a:xfrm>
              <a:prstGeom prst="line">
                <a:avLst/>
              </a:prstGeom>
              <a:ln w="76200" cap="rnd" cmpd="sng">
                <a:solidFill>
                  <a:srgbClr val="BFBFBF"/>
                </a:solidFill>
                <a:round/>
              </a:ln>
            </p:spPr>
          </p:cxnSp>
          <p:cxnSp>
            <p:nvCxnSpPr>
              <p:cNvPr id="438" name="Straight Connector 437"/>
              <p:cNvCxnSpPr/>
              <p:nvPr/>
            </p:nvCxnSpPr>
            <p:spPr bwMode="auto">
              <a:xfrm>
                <a:off x="1516655" y="2067347"/>
                <a:ext cx="0" cy="1179386"/>
              </a:xfrm>
              <a:prstGeom prst="line">
                <a:avLst/>
              </a:prstGeom>
              <a:ln w="76200" cap="rnd" cmpd="sng">
                <a:solidFill>
                  <a:srgbClr val="BFBFBF"/>
                </a:solidFill>
                <a:round/>
              </a:ln>
            </p:spPr>
          </p:cxnSp>
        </p:grpSp>
      </p:grpSp>
      <p:grpSp>
        <p:nvGrpSpPr>
          <p:cNvPr id="404" name="Group 403"/>
          <p:cNvGrpSpPr/>
          <p:nvPr/>
        </p:nvGrpSpPr>
        <p:grpSpPr>
          <a:xfrm>
            <a:off x="4118338" y="623014"/>
            <a:ext cx="1979401" cy="1544073"/>
            <a:chOff x="1294903" y="1469213"/>
            <a:chExt cx="3327885" cy="2595985"/>
          </a:xfrm>
        </p:grpSpPr>
        <p:grpSp>
          <p:nvGrpSpPr>
            <p:cNvPr id="419" name="Group 418"/>
            <p:cNvGrpSpPr/>
            <p:nvPr/>
          </p:nvGrpSpPr>
          <p:grpSpPr>
            <a:xfrm>
              <a:off x="1294903" y="1469213"/>
              <a:ext cx="3327885" cy="2595985"/>
              <a:chOff x="1638949" y="971037"/>
              <a:chExt cx="3327885" cy="2595985"/>
            </a:xfrm>
          </p:grpSpPr>
          <p:grpSp>
            <p:nvGrpSpPr>
              <p:cNvPr id="426" name="Group 425"/>
              <p:cNvGrpSpPr/>
              <p:nvPr/>
            </p:nvGrpSpPr>
            <p:grpSpPr>
              <a:xfrm flipH="1" flipV="1">
                <a:off x="1638949" y="971037"/>
                <a:ext cx="2842110" cy="2288755"/>
                <a:chOff x="3650332" y="3499813"/>
                <a:chExt cx="2842110" cy="2288755"/>
              </a:xfrm>
            </p:grpSpPr>
            <p:sp>
              <p:nvSpPr>
                <p:cNvPr id="430" name="Freeform 42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31" name="Freeform 43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27" name="Group 426"/>
              <p:cNvGrpSpPr/>
              <p:nvPr/>
            </p:nvGrpSpPr>
            <p:grpSpPr>
              <a:xfrm>
                <a:off x="2124724" y="1278267"/>
                <a:ext cx="2842110" cy="2288755"/>
                <a:chOff x="3650332" y="3499813"/>
                <a:chExt cx="2842110" cy="2288755"/>
              </a:xfrm>
            </p:grpSpPr>
            <p:sp>
              <p:nvSpPr>
                <p:cNvPr id="428" name="Freeform 42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29" name="Freeform 42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20" name="Group 419"/>
            <p:cNvGrpSpPr/>
            <p:nvPr/>
          </p:nvGrpSpPr>
          <p:grpSpPr>
            <a:xfrm>
              <a:off x="1438157" y="2037649"/>
              <a:ext cx="259970" cy="1179386"/>
              <a:chOff x="1516655" y="2067347"/>
              <a:chExt cx="259970" cy="1179386"/>
            </a:xfrm>
          </p:grpSpPr>
          <p:cxnSp>
            <p:nvCxnSpPr>
              <p:cNvPr id="424" name="Straight Connector 423"/>
              <p:cNvCxnSpPr/>
              <p:nvPr/>
            </p:nvCxnSpPr>
            <p:spPr bwMode="auto">
              <a:xfrm>
                <a:off x="1776625" y="2140966"/>
                <a:ext cx="0" cy="804481"/>
              </a:xfrm>
              <a:prstGeom prst="line">
                <a:avLst/>
              </a:prstGeom>
              <a:ln w="76200" cap="rnd" cmpd="sng">
                <a:solidFill>
                  <a:srgbClr val="BFBFBF"/>
                </a:solidFill>
                <a:round/>
              </a:ln>
            </p:spPr>
          </p:cxnSp>
          <p:cxnSp>
            <p:nvCxnSpPr>
              <p:cNvPr id="425" name="Straight Connector 424"/>
              <p:cNvCxnSpPr/>
              <p:nvPr/>
            </p:nvCxnSpPr>
            <p:spPr bwMode="auto">
              <a:xfrm>
                <a:off x="1516655" y="2067347"/>
                <a:ext cx="0" cy="1179386"/>
              </a:xfrm>
              <a:prstGeom prst="line">
                <a:avLst/>
              </a:prstGeom>
              <a:ln w="76200" cap="rnd" cmpd="sng">
                <a:solidFill>
                  <a:srgbClr val="BFBFBF"/>
                </a:solidFill>
                <a:round/>
              </a:ln>
            </p:spPr>
          </p:cxnSp>
        </p:grpSp>
        <p:grpSp>
          <p:nvGrpSpPr>
            <p:cNvPr id="421" name="Group 420"/>
            <p:cNvGrpSpPr/>
            <p:nvPr/>
          </p:nvGrpSpPr>
          <p:grpSpPr>
            <a:xfrm rot="10800000">
              <a:off x="4238010" y="2283945"/>
              <a:ext cx="259970" cy="1179386"/>
              <a:chOff x="1516655" y="2067347"/>
              <a:chExt cx="259970" cy="1179386"/>
            </a:xfrm>
          </p:grpSpPr>
          <p:cxnSp>
            <p:nvCxnSpPr>
              <p:cNvPr id="422" name="Straight Connector 421"/>
              <p:cNvCxnSpPr/>
              <p:nvPr/>
            </p:nvCxnSpPr>
            <p:spPr bwMode="auto">
              <a:xfrm>
                <a:off x="1776625" y="2140966"/>
                <a:ext cx="0" cy="804481"/>
              </a:xfrm>
              <a:prstGeom prst="line">
                <a:avLst/>
              </a:prstGeom>
              <a:ln w="76200" cap="rnd" cmpd="sng">
                <a:solidFill>
                  <a:srgbClr val="BFBFBF"/>
                </a:solidFill>
                <a:round/>
              </a:ln>
            </p:spPr>
          </p:cxnSp>
          <p:cxnSp>
            <p:nvCxnSpPr>
              <p:cNvPr id="423" name="Straight Connector 422"/>
              <p:cNvCxnSpPr/>
              <p:nvPr/>
            </p:nvCxnSpPr>
            <p:spPr bwMode="auto">
              <a:xfrm>
                <a:off x="1516655" y="2067347"/>
                <a:ext cx="0" cy="1179386"/>
              </a:xfrm>
              <a:prstGeom prst="line">
                <a:avLst/>
              </a:prstGeom>
              <a:ln w="76200" cap="rnd" cmpd="sng">
                <a:solidFill>
                  <a:srgbClr val="BFBFBF"/>
                </a:solidFill>
                <a:round/>
              </a:ln>
            </p:spPr>
          </p:cxnSp>
        </p:grpSp>
      </p:grpSp>
      <p:grpSp>
        <p:nvGrpSpPr>
          <p:cNvPr id="405" name="Group 404"/>
          <p:cNvGrpSpPr/>
          <p:nvPr/>
        </p:nvGrpSpPr>
        <p:grpSpPr>
          <a:xfrm>
            <a:off x="6097739" y="624971"/>
            <a:ext cx="1979401" cy="1544073"/>
            <a:chOff x="1294903" y="1469213"/>
            <a:chExt cx="3327885" cy="2595985"/>
          </a:xfrm>
        </p:grpSpPr>
        <p:grpSp>
          <p:nvGrpSpPr>
            <p:cNvPr id="406" name="Group 405"/>
            <p:cNvGrpSpPr/>
            <p:nvPr/>
          </p:nvGrpSpPr>
          <p:grpSpPr>
            <a:xfrm>
              <a:off x="1294903" y="1469213"/>
              <a:ext cx="3327885" cy="2595985"/>
              <a:chOff x="1638949" y="971037"/>
              <a:chExt cx="3327885" cy="2595985"/>
            </a:xfrm>
          </p:grpSpPr>
          <p:grpSp>
            <p:nvGrpSpPr>
              <p:cNvPr id="413" name="Group 412"/>
              <p:cNvGrpSpPr/>
              <p:nvPr/>
            </p:nvGrpSpPr>
            <p:grpSpPr>
              <a:xfrm flipH="1" flipV="1">
                <a:off x="1638949" y="971037"/>
                <a:ext cx="2842110" cy="2288755"/>
                <a:chOff x="3650332" y="3499813"/>
                <a:chExt cx="2842110" cy="2288755"/>
              </a:xfrm>
            </p:grpSpPr>
            <p:sp>
              <p:nvSpPr>
                <p:cNvPr id="417" name="Freeform 41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18" name="Freeform 41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414" name="Group 413"/>
              <p:cNvGrpSpPr/>
              <p:nvPr/>
            </p:nvGrpSpPr>
            <p:grpSpPr>
              <a:xfrm>
                <a:off x="2124724" y="1278267"/>
                <a:ext cx="2842110" cy="2288755"/>
                <a:chOff x="3650332" y="3499813"/>
                <a:chExt cx="2842110" cy="2288755"/>
              </a:xfrm>
            </p:grpSpPr>
            <p:sp>
              <p:nvSpPr>
                <p:cNvPr id="415" name="Freeform 41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16" name="Freeform 41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07" name="Group 406"/>
            <p:cNvGrpSpPr/>
            <p:nvPr/>
          </p:nvGrpSpPr>
          <p:grpSpPr>
            <a:xfrm>
              <a:off x="1438157" y="2037649"/>
              <a:ext cx="259970" cy="1179386"/>
              <a:chOff x="1516655" y="2067347"/>
              <a:chExt cx="259970" cy="1179386"/>
            </a:xfrm>
          </p:grpSpPr>
          <p:cxnSp>
            <p:nvCxnSpPr>
              <p:cNvPr id="411" name="Straight Connector 410"/>
              <p:cNvCxnSpPr/>
              <p:nvPr/>
            </p:nvCxnSpPr>
            <p:spPr bwMode="auto">
              <a:xfrm>
                <a:off x="1776625" y="2140966"/>
                <a:ext cx="0" cy="804481"/>
              </a:xfrm>
              <a:prstGeom prst="line">
                <a:avLst/>
              </a:prstGeom>
              <a:ln w="76200" cap="rnd" cmpd="sng">
                <a:solidFill>
                  <a:srgbClr val="BFBFBF"/>
                </a:solidFill>
                <a:round/>
              </a:ln>
            </p:spPr>
          </p:cxnSp>
          <p:cxnSp>
            <p:nvCxnSpPr>
              <p:cNvPr id="412" name="Straight Connector 411"/>
              <p:cNvCxnSpPr/>
              <p:nvPr/>
            </p:nvCxnSpPr>
            <p:spPr bwMode="auto">
              <a:xfrm>
                <a:off x="1516655" y="2067347"/>
                <a:ext cx="0" cy="1179386"/>
              </a:xfrm>
              <a:prstGeom prst="line">
                <a:avLst/>
              </a:prstGeom>
              <a:ln w="76200" cap="rnd" cmpd="sng">
                <a:solidFill>
                  <a:srgbClr val="BFBFBF"/>
                </a:solidFill>
                <a:round/>
              </a:ln>
            </p:spPr>
          </p:cxnSp>
        </p:grpSp>
        <p:grpSp>
          <p:nvGrpSpPr>
            <p:cNvPr id="408" name="Group 407"/>
            <p:cNvGrpSpPr/>
            <p:nvPr/>
          </p:nvGrpSpPr>
          <p:grpSpPr>
            <a:xfrm rot="10800000">
              <a:off x="4238010" y="2283945"/>
              <a:ext cx="259970" cy="1179386"/>
              <a:chOff x="1516655" y="2067347"/>
              <a:chExt cx="259970" cy="1179386"/>
            </a:xfrm>
          </p:grpSpPr>
          <p:cxnSp>
            <p:nvCxnSpPr>
              <p:cNvPr id="409" name="Straight Connector 408"/>
              <p:cNvCxnSpPr/>
              <p:nvPr/>
            </p:nvCxnSpPr>
            <p:spPr bwMode="auto">
              <a:xfrm>
                <a:off x="1776625" y="2140966"/>
                <a:ext cx="0" cy="804481"/>
              </a:xfrm>
              <a:prstGeom prst="line">
                <a:avLst/>
              </a:prstGeom>
              <a:ln w="76200" cap="rnd" cmpd="sng">
                <a:solidFill>
                  <a:srgbClr val="BFBFBF"/>
                </a:solidFill>
                <a:round/>
              </a:ln>
            </p:spPr>
          </p:cxnSp>
          <p:cxnSp>
            <p:nvCxnSpPr>
              <p:cNvPr id="410" name="Straight Connector 409"/>
              <p:cNvCxnSpPr/>
              <p:nvPr/>
            </p:nvCxnSpPr>
            <p:spPr bwMode="auto">
              <a:xfrm>
                <a:off x="1516655" y="2067347"/>
                <a:ext cx="0" cy="1179386"/>
              </a:xfrm>
              <a:prstGeom prst="line">
                <a:avLst/>
              </a:prstGeom>
              <a:ln w="76200" cap="rnd" cmpd="sng">
                <a:solidFill>
                  <a:srgbClr val="BFBFBF"/>
                </a:solidFill>
                <a:round/>
              </a:ln>
            </p:spPr>
          </p:cxnSp>
        </p:grpSp>
      </p:grpSp>
      <p:grpSp>
        <p:nvGrpSpPr>
          <p:cNvPr id="376" name="Group 375"/>
          <p:cNvGrpSpPr/>
          <p:nvPr/>
        </p:nvGrpSpPr>
        <p:grpSpPr>
          <a:xfrm>
            <a:off x="8077390" y="630048"/>
            <a:ext cx="1979401" cy="1544073"/>
            <a:chOff x="1294903" y="1469213"/>
            <a:chExt cx="3327885" cy="2595985"/>
          </a:xfrm>
        </p:grpSpPr>
        <p:grpSp>
          <p:nvGrpSpPr>
            <p:cNvPr id="391" name="Group 390"/>
            <p:cNvGrpSpPr/>
            <p:nvPr/>
          </p:nvGrpSpPr>
          <p:grpSpPr>
            <a:xfrm>
              <a:off x="1294903" y="1469213"/>
              <a:ext cx="3327885" cy="2595985"/>
              <a:chOff x="1638949" y="971037"/>
              <a:chExt cx="3327885" cy="2595985"/>
            </a:xfrm>
          </p:grpSpPr>
          <p:grpSp>
            <p:nvGrpSpPr>
              <p:cNvPr id="398" name="Group 397"/>
              <p:cNvGrpSpPr/>
              <p:nvPr/>
            </p:nvGrpSpPr>
            <p:grpSpPr>
              <a:xfrm flipH="1" flipV="1">
                <a:off x="1638949" y="971037"/>
                <a:ext cx="2842110" cy="2288755"/>
                <a:chOff x="3650332" y="3499813"/>
                <a:chExt cx="2842110" cy="2288755"/>
              </a:xfrm>
            </p:grpSpPr>
            <p:sp>
              <p:nvSpPr>
                <p:cNvPr id="402" name="Freeform 401"/>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03" name="Freeform 402"/>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99" name="Group 398"/>
              <p:cNvGrpSpPr/>
              <p:nvPr/>
            </p:nvGrpSpPr>
            <p:grpSpPr>
              <a:xfrm>
                <a:off x="2124724" y="1278267"/>
                <a:ext cx="2842110" cy="2288755"/>
                <a:chOff x="3650332" y="3499813"/>
                <a:chExt cx="2842110" cy="2288755"/>
              </a:xfrm>
            </p:grpSpPr>
            <p:sp>
              <p:nvSpPr>
                <p:cNvPr id="400" name="Freeform 39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01" name="Freeform 40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92" name="Group 391"/>
            <p:cNvGrpSpPr/>
            <p:nvPr/>
          </p:nvGrpSpPr>
          <p:grpSpPr>
            <a:xfrm>
              <a:off x="1438157" y="2037649"/>
              <a:ext cx="259970" cy="1179386"/>
              <a:chOff x="1516655" y="2067347"/>
              <a:chExt cx="259970" cy="1179386"/>
            </a:xfrm>
          </p:grpSpPr>
          <p:cxnSp>
            <p:nvCxnSpPr>
              <p:cNvPr id="396" name="Straight Connector 395"/>
              <p:cNvCxnSpPr/>
              <p:nvPr/>
            </p:nvCxnSpPr>
            <p:spPr bwMode="auto">
              <a:xfrm>
                <a:off x="1776625" y="2140966"/>
                <a:ext cx="0" cy="804481"/>
              </a:xfrm>
              <a:prstGeom prst="line">
                <a:avLst/>
              </a:prstGeom>
              <a:ln w="76200" cap="rnd" cmpd="sng">
                <a:solidFill>
                  <a:srgbClr val="BFBFBF"/>
                </a:solidFill>
                <a:round/>
              </a:ln>
            </p:spPr>
          </p:cxnSp>
          <p:cxnSp>
            <p:nvCxnSpPr>
              <p:cNvPr id="397" name="Straight Connector 396"/>
              <p:cNvCxnSpPr/>
              <p:nvPr/>
            </p:nvCxnSpPr>
            <p:spPr bwMode="auto">
              <a:xfrm>
                <a:off x="1516655" y="2067347"/>
                <a:ext cx="0" cy="1179386"/>
              </a:xfrm>
              <a:prstGeom prst="line">
                <a:avLst/>
              </a:prstGeom>
              <a:ln w="76200" cap="rnd" cmpd="sng">
                <a:solidFill>
                  <a:srgbClr val="BFBFBF"/>
                </a:solidFill>
                <a:round/>
              </a:ln>
            </p:spPr>
          </p:cxnSp>
        </p:grpSp>
        <p:grpSp>
          <p:nvGrpSpPr>
            <p:cNvPr id="393" name="Group 392"/>
            <p:cNvGrpSpPr/>
            <p:nvPr/>
          </p:nvGrpSpPr>
          <p:grpSpPr>
            <a:xfrm rot="10800000">
              <a:off x="4238010" y="2283945"/>
              <a:ext cx="259970" cy="1179386"/>
              <a:chOff x="1516655" y="2067347"/>
              <a:chExt cx="259970" cy="1179386"/>
            </a:xfrm>
          </p:grpSpPr>
          <p:cxnSp>
            <p:nvCxnSpPr>
              <p:cNvPr id="394" name="Straight Connector 393"/>
              <p:cNvCxnSpPr/>
              <p:nvPr/>
            </p:nvCxnSpPr>
            <p:spPr bwMode="auto">
              <a:xfrm>
                <a:off x="1776625" y="2140966"/>
                <a:ext cx="0" cy="804481"/>
              </a:xfrm>
              <a:prstGeom prst="line">
                <a:avLst/>
              </a:prstGeom>
              <a:ln w="76200" cap="rnd" cmpd="sng">
                <a:solidFill>
                  <a:srgbClr val="BFBFBF"/>
                </a:solidFill>
                <a:round/>
              </a:ln>
            </p:spPr>
          </p:cxnSp>
          <p:cxnSp>
            <p:nvCxnSpPr>
              <p:cNvPr id="395" name="Straight Connector 394"/>
              <p:cNvCxnSpPr/>
              <p:nvPr/>
            </p:nvCxnSpPr>
            <p:spPr bwMode="auto">
              <a:xfrm>
                <a:off x="1516655" y="2067347"/>
                <a:ext cx="0" cy="1179386"/>
              </a:xfrm>
              <a:prstGeom prst="line">
                <a:avLst/>
              </a:prstGeom>
              <a:ln w="76200" cap="rnd" cmpd="sng">
                <a:solidFill>
                  <a:srgbClr val="BFBFBF"/>
                </a:solidFill>
                <a:round/>
              </a:ln>
            </p:spPr>
          </p:cxnSp>
        </p:grpSp>
      </p:grpSp>
      <p:grpSp>
        <p:nvGrpSpPr>
          <p:cNvPr id="377" name="Group 376"/>
          <p:cNvGrpSpPr/>
          <p:nvPr/>
        </p:nvGrpSpPr>
        <p:grpSpPr>
          <a:xfrm>
            <a:off x="10056791" y="632005"/>
            <a:ext cx="1979401" cy="1544073"/>
            <a:chOff x="1294903" y="1469213"/>
            <a:chExt cx="3327885" cy="2595985"/>
          </a:xfrm>
        </p:grpSpPr>
        <p:grpSp>
          <p:nvGrpSpPr>
            <p:cNvPr id="378" name="Group 377"/>
            <p:cNvGrpSpPr/>
            <p:nvPr/>
          </p:nvGrpSpPr>
          <p:grpSpPr>
            <a:xfrm>
              <a:off x="1294903" y="1469213"/>
              <a:ext cx="3327885" cy="2595985"/>
              <a:chOff x="1638949" y="971037"/>
              <a:chExt cx="3327885" cy="2595985"/>
            </a:xfrm>
          </p:grpSpPr>
          <p:grpSp>
            <p:nvGrpSpPr>
              <p:cNvPr id="385" name="Group 384"/>
              <p:cNvGrpSpPr/>
              <p:nvPr/>
            </p:nvGrpSpPr>
            <p:grpSpPr>
              <a:xfrm flipH="1" flipV="1">
                <a:off x="1638949" y="971037"/>
                <a:ext cx="2842110" cy="2288755"/>
                <a:chOff x="3650332" y="3499813"/>
                <a:chExt cx="2842110" cy="2288755"/>
              </a:xfrm>
            </p:grpSpPr>
            <p:sp>
              <p:nvSpPr>
                <p:cNvPr id="389" name="Freeform 38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90" name="Freeform 38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386" name="Group 385"/>
              <p:cNvGrpSpPr/>
              <p:nvPr/>
            </p:nvGrpSpPr>
            <p:grpSpPr>
              <a:xfrm>
                <a:off x="2124724" y="1278267"/>
                <a:ext cx="2842110" cy="2288755"/>
                <a:chOff x="3650332" y="3499813"/>
                <a:chExt cx="2842110" cy="2288755"/>
              </a:xfrm>
            </p:grpSpPr>
            <p:sp>
              <p:nvSpPr>
                <p:cNvPr id="387" name="Freeform 38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88" name="Freeform 38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79" name="Group 378"/>
            <p:cNvGrpSpPr/>
            <p:nvPr/>
          </p:nvGrpSpPr>
          <p:grpSpPr>
            <a:xfrm>
              <a:off x="1438157" y="2037649"/>
              <a:ext cx="259970" cy="1179386"/>
              <a:chOff x="1516655" y="2067347"/>
              <a:chExt cx="259970" cy="1179386"/>
            </a:xfrm>
          </p:grpSpPr>
          <p:cxnSp>
            <p:nvCxnSpPr>
              <p:cNvPr id="383" name="Straight Connector 382"/>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84" name="Straight Connector 383"/>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380" name="Group 379"/>
            <p:cNvGrpSpPr/>
            <p:nvPr/>
          </p:nvGrpSpPr>
          <p:grpSpPr>
            <a:xfrm rot="10800000">
              <a:off x="4238010" y="2283945"/>
              <a:ext cx="259970" cy="1179386"/>
              <a:chOff x="1516655" y="2067347"/>
              <a:chExt cx="259970" cy="1179386"/>
            </a:xfrm>
          </p:grpSpPr>
          <p:cxnSp>
            <p:nvCxnSpPr>
              <p:cNvPr id="381" name="Straight Connector 380"/>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82" name="Straight Connector 381"/>
              <p:cNvCxnSpPr/>
              <p:nvPr/>
            </p:nvCxnSpPr>
            <p:spPr bwMode="auto">
              <a:xfrm>
                <a:off x="1516655" y="2067347"/>
                <a:ext cx="0" cy="1179386"/>
              </a:xfrm>
              <a:prstGeom prst="line">
                <a:avLst/>
              </a:prstGeom>
              <a:ln w="76200" cap="rnd" cmpd="sng">
                <a:solidFill>
                  <a:schemeClr val="bg1">
                    <a:lumMod val="75000"/>
                  </a:schemeClr>
                </a:solidFill>
                <a:round/>
              </a:ln>
            </p:spPr>
          </p:cxnSp>
        </p:grpSp>
      </p:grpSp>
      <p:sp>
        <p:nvSpPr>
          <p:cNvPr id="336" name="Rectangle 335"/>
          <p:cNvSpPr/>
          <p:nvPr/>
        </p:nvSpPr>
        <p:spPr>
          <a:xfrm>
            <a:off x="174032" y="2002219"/>
            <a:ext cx="1864614" cy="369332"/>
          </a:xfrm>
          <a:prstGeom prst="rect">
            <a:avLst/>
          </a:prstGeom>
        </p:spPr>
        <p:txBody>
          <a:bodyPr wrap="none" tIns="45720" bIns="45720" anchor="ctr" anchorCtr="0">
            <a:spAutoFit/>
          </a:bodyPr>
          <a:lstStyle/>
          <a:p>
            <a:pPr lvl="0" algn="ctr">
              <a:spcBef>
                <a:spcPts val="0"/>
              </a:spcBef>
            </a:pPr>
            <a:r>
              <a:rPr lang="en-US" dirty="0">
                <a:solidFill>
                  <a:schemeClr val="accent2"/>
                </a:solidFill>
              </a:rPr>
              <a:t>Facilidad de uso</a:t>
            </a:r>
          </a:p>
        </p:txBody>
      </p:sp>
      <p:sp>
        <p:nvSpPr>
          <p:cNvPr id="337" name="Rectangle 336"/>
          <p:cNvSpPr/>
          <p:nvPr/>
        </p:nvSpPr>
        <p:spPr>
          <a:xfrm>
            <a:off x="2393114" y="2002221"/>
            <a:ext cx="1479892"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Rendimiento</a:t>
            </a:r>
            <a:endParaRPr lang="en" dirty="0">
              <a:solidFill>
                <a:schemeClr val="bg1">
                  <a:lumMod val="75000"/>
                </a:schemeClr>
              </a:solidFill>
            </a:endParaRPr>
          </a:p>
        </p:txBody>
      </p:sp>
      <p:sp>
        <p:nvSpPr>
          <p:cNvPr id="338" name="Rectangle 337"/>
          <p:cNvSpPr/>
          <p:nvPr/>
        </p:nvSpPr>
        <p:spPr>
          <a:xfrm>
            <a:off x="4616608" y="2002221"/>
            <a:ext cx="966931"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Calidad</a:t>
            </a:r>
            <a:endParaRPr lang="en" dirty="0">
              <a:solidFill>
                <a:schemeClr val="bg1">
                  <a:lumMod val="75000"/>
                </a:schemeClr>
              </a:solidFill>
            </a:endParaRPr>
          </a:p>
        </p:txBody>
      </p:sp>
      <p:sp>
        <p:nvSpPr>
          <p:cNvPr id="339" name="Rectangle 338"/>
          <p:cNvSpPr/>
          <p:nvPr/>
        </p:nvSpPr>
        <p:spPr>
          <a:xfrm>
            <a:off x="6396916" y="2002221"/>
            <a:ext cx="1338829"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Flexibilidad</a:t>
            </a:r>
            <a:endParaRPr lang="en" dirty="0">
              <a:solidFill>
                <a:schemeClr val="bg1">
                  <a:lumMod val="75000"/>
                </a:schemeClr>
              </a:solidFill>
            </a:endParaRPr>
          </a:p>
        </p:txBody>
      </p:sp>
      <p:sp>
        <p:nvSpPr>
          <p:cNvPr id="340" name="Rectangle 339"/>
          <p:cNvSpPr/>
          <p:nvPr/>
        </p:nvSpPr>
        <p:spPr>
          <a:xfrm>
            <a:off x="8086681" y="1863722"/>
            <a:ext cx="1992853" cy="646331"/>
          </a:xfrm>
          <a:prstGeom prst="rect">
            <a:avLst/>
          </a:prstGeom>
        </p:spPr>
        <p:txBody>
          <a:bodyPr wrap="none" tIns="45720" bIns="45720" anchor="ctr" anchorCtr="0">
            <a:spAutoFit/>
          </a:bodyPr>
          <a:lstStyle/>
          <a:p>
            <a:pPr lvl="0" algn="ctr">
              <a:spcBef>
                <a:spcPts val="0"/>
              </a:spcBef>
            </a:pPr>
            <a:r>
              <a:rPr lang="en-US">
                <a:solidFill>
                  <a:schemeClr val="bg1">
                    <a:lumMod val="75000"/>
                  </a:schemeClr>
                </a:solidFill>
              </a:rPr>
              <a:t>Capacidad </a:t>
            </a:r>
            <a:br>
              <a:rPr lang="en-US">
                <a:solidFill>
                  <a:schemeClr val="bg1">
                    <a:lumMod val="75000"/>
                  </a:schemeClr>
                </a:solidFill>
              </a:rPr>
            </a:br>
            <a:r>
              <a:rPr lang="en-US">
                <a:solidFill>
                  <a:schemeClr val="bg1">
                    <a:lumMod val="75000"/>
                  </a:schemeClr>
                </a:solidFill>
              </a:rPr>
              <a:t>de </a:t>
            </a:r>
            <a:r>
              <a:rPr lang="en-US" dirty="0">
                <a:solidFill>
                  <a:schemeClr val="bg1">
                    <a:lumMod val="75000"/>
                  </a:schemeClr>
                </a:solidFill>
              </a:rPr>
              <a:t>administración</a:t>
            </a:r>
            <a:endParaRPr lang="en" dirty="0">
              <a:solidFill>
                <a:schemeClr val="bg1">
                  <a:lumMod val="75000"/>
                </a:schemeClr>
              </a:solidFill>
            </a:endParaRPr>
          </a:p>
        </p:txBody>
      </p:sp>
      <p:sp>
        <p:nvSpPr>
          <p:cNvPr id="341" name="Rectangle 340"/>
          <p:cNvSpPr/>
          <p:nvPr/>
        </p:nvSpPr>
        <p:spPr>
          <a:xfrm>
            <a:off x="10453971"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Seguridad</a:t>
            </a:r>
            <a:endParaRPr lang="en" dirty="0">
              <a:solidFill>
                <a:schemeClr val="bg1">
                  <a:lumMod val="75000"/>
                </a:schemeClr>
              </a:solidFill>
            </a:endParaRPr>
          </a:p>
        </p:txBody>
      </p:sp>
      <p:grpSp>
        <p:nvGrpSpPr>
          <p:cNvPr id="342" name="Group 341"/>
          <p:cNvGrpSpPr>
            <a:grpSpLocks noChangeAspect="1"/>
          </p:cNvGrpSpPr>
          <p:nvPr/>
        </p:nvGrpSpPr>
        <p:grpSpPr>
          <a:xfrm>
            <a:off x="886813" y="1078670"/>
            <a:ext cx="416531" cy="623494"/>
            <a:chOff x="1603972" y="1922222"/>
            <a:chExt cx="691466" cy="1035035"/>
          </a:xfrm>
          <a:solidFill>
            <a:schemeClr val="accent2"/>
          </a:solidFill>
        </p:grpSpPr>
        <p:sp>
          <p:nvSpPr>
            <p:cNvPr id="371"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2"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43" name="Group 342"/>
          <p:cNvGrpSpPr/>
          <p:nvPr/>
        </p:nvGrpSpPr>
        <p:grpSpPr>
          <a:xfrm>
            <a:off x="6775477" y="1076021"/>
            <a:ext cx="637525" cy="608255"/>
            <a:chOff x="3953511" y="1343609"/>
            <a:chExt cx="2107438" cy="2010685"/>
          </a:xfrm>
          <a:solidFill>
            <a:schemeClr val="bg1">
              <a:lumMod val="75000"/>
            </a:schemeClr>
          </a:solidFill>
        </p:grpSpPr>
        <p:sp>
          <p:nvSpPr>
            <p:cNvPr id="368"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9"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0"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44" name="Group 343"/>
          <p:cNvGrpSpPr/>
          <p:nvPr/>
        </p:nvGrpSpPr>
        <p:grpSpPr>
          <a:xfrm>
            <a:off x="10849032" y="1124144"/>
            <a:ext cx="410971" cy="487887"/>
            <a:chOff x="10916200" y="4431050"/>
            <a:chExt cx="208597" cy="247638"/>
          </a:xfrm>
          <a:solidFill>
            <a:schemeClr val="bg1">
              <a:lumMod val="75000"/>
            </a:schemeClr>
          </a:solidFill>
        </p:grpSpPr>
        <p:sp>
          <p:nvSpPr>
            <p:cNvPr id="366" name="Rounded Rectangle 365"/>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7"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45" name="Group 344"/>
          <p:cNvGrpSpPr/>
          <p:nvPr/>
        </p:nvGrpSpPr>
        <p:grpSpPr>
          <a:xfrm>
            <a:off x="8776186" y="1101045"/>
            <a:ext cx="586289" cy="516286"/>
            <a:chOff x="12253886" y="306009"/>
            <a:chExt cx="1250751" cy="1101409"/>
          </a:xfrm>
          <a:solidFill>
            <a:srgbClr val="00C425"/>
          </a:solidFill>
        </p:grpSpPr>
        <p:sp>
          <p:nvSpPr>
            <p:cNvPr id="360" name="Freeform 359"/>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BFBFBF"/>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361" name="Group 360"/>
            <p:cNvGrpSpPr>
              <a:grpSpLocks noChangeAspect="1"/>
            </p:cNvGrpSpPr>
            <p:nvPr/>
          </p:nvGrpSpPr>
          <p:grpSpPr>
            <a:xfrm>
              <a:off x="12253886" y="306009"/>
              <a:ext cx="1250751" cy="1101409"/>
              <a:chOff x="5349172" y="2042619"/>
              <a:chExt cx="1375820" cy="1211548"/>
            </a:xfrm>
            <a:grpFill/>
          </p:grpSpPr>
          <p:sp>
            <p:nvSpPr>
              <p:cNvPr id="362" name="Oval 361"/>
              <p:cNvSpPr/>
              <p:nvPr/>
            </p:nvSpPr>
            <p:spPr bwMode="auto">
              <a:xfrm>
                <a:off x="5349172" y="2830850"/>
                <a:ext cx="423315"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3" name="Oval 362"/>
              <p:cNvSpPr/>
              <p:nvPr/>
            </p:nvSpPr>
            <p:spPr bwMode="auto">
              <a:xfrm>
                <a:off x="5810986" y="2042619"/>
                <a:ext cx="423318"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4" name="Oval 363"/>
              <p:cNvSpPr/>
              <p:nvPr/>
            </p:nvSpPr>
            <p:spPr bwMode="auto">
              <a:xfrm>
                <a:off x="6301675" y="2830850"/>
                <a:ext cx="423317"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365" name="Straight Connector 364"/>
              <p:cNvCxnSpPr/>
              <p:nvPr/>
            </p:nvCxnSpPr>
            <p:spPr bwMode="auto">
              <a:xfrm>
                <a:off x="6027817" y="2401790"/>
                <a:ext cx="0" cy="301752"/>
              </a:xfrm>
              <a:prstGeom prst="line">
                <a:avLst/>
              </a:prstGeom>
              <a:grpFill/>
              <a:ln w="38100" cap="flat" cmpd="sng" algn="ctr">
                <a:solidFill>
                  <a:srgbClr val="BFBFBF"/>
                </a:solidFill>
                <a:prstDash val="solid"/>
                <a:headEnd type="none" w="med" len="med"/>
                <a:tailEnd type="none" w="med" len="med"/>
              </a:ln>
              <a:effectLst/>
            </p:spPr>
          </p:cxnSp>
        </p:grpSp>
      </p:grpSp>
      <p:grpSp>
        <p:nvGrpSpPr>
          <p:cNvPr id="346" name="Group 345"/>
          <p:cNvGrpSpPr>
            <a:grpSpLocks noChangeAspect="1"/>
          </p:cNvGrpSpPr>
          <p:nvPr/>
        </p:nvGrpSpPr>
        <p:grpSpPr>
          <a:xfrm>
            <a:off x="4882913" y="1087717"/>
            <a:ext cx="455954" cy="576455"/>
            <a:chOff x="5052114" y="4251660"/>
            <a:chExt cx="345703" cy="437065"/>
          </a:xfrm>
          <a:solidFill>
            <a:schemeClr val="bg1">
              <a:lumMod val="75000"/>
            </a:schemeClr>
          </a:solidFill>
        </p:grpSpPr>
        <p:sp>
          <p:nvSpPr>
            <p:cNvPr id="357"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58"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59" name="Oval 358"/>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47" name="Group 346"/>
          <p:cNvGrpSpPr>
            <a:grpSpLocks noChangeAspect="1"/>
          </p:cNvGrpSpPr>
          <p:nvPr/>
        </p:nvGrpSpPr>
        <p:grpSpPr>
          <a:xfrm>
            <a:off x="2800183" y="1108727"/>
            <a:ext cx="640286" cy="387817"/>
            <a:chOff x="1897385" y="5357058"/>
            <a:chExt cx="1016264" cy="615544"/>
          </a:xfrm>
          <a:solidFill>
            <a:srgbClr val="BFBFBF"/>
          </a:solidFill>
        </p:grpSpPr>
        <p:sp>
          <p:nvSpPr>
            <p:cNvPr id="348"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49" name="Rounded Rectangle 348"/>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0" name="Rounded Rectangle 349"/>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1" name="Rounded Rectangle 350"/>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2" name="Rounded Rectangle 351"/>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3"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354" name="Group 353"/>
            <p:cNvGrpSpPr/>
            <p:nvPr/>
          </p:nvGrpSpPr>
          <p:grpSpPr>
            <a:xfrm flipH="1">
              <a:off x="2596383" y="5691783"/>
              <a:ext cx="210091" cy="216055"/>
              <a:chOff x="2165975" y="5831966"/>
              <a:chExt cx="210091" cy="216055"/>
            </a:xfrm>
            <a:grpFill/>
          </p:grpSpPr>
          <p:sp>
            <p:nvSpPr>
              <p:cNvPr id="355" name="Rounded Rectangle 354"/>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56" name="Rounded Rectangle 355"/>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sp>
        <p:nvSpPr>
          <p:cNvPr id="2" name="Title 1">
            <a:extLst>
              <a:ext uri="{FF2B5EF4-FFF2-40B4-BE49-F238E27FC236}">
                <a16:creationId xmlns:a16="http://schemas.microsoft.com/office/drawing/2014/main" xmlns="" id="{85E966B8-E795-4A40-96E8-CAD4E4A3CD4F}"/>
              </a:ext>
            </a:extLst>
          </p:cNvPr>
          <p:cNvSpPr>
            <a:spLocks noGrp="1"/>
          </p:cNvSpPr>
          <p:nvPr>
            <p:ph type="title"/>
          </p:nvPr>
        </p:nvSpPr>
        <p:spPr/>
        <p:txBody>
          <a:bodyPr/>
          <a:lstStyle/>
          <a:p>
            <a:r>
              <a:rPr lang="en-US" dirty="0">
                <a:solidFill>
                  <a:schemeClr val="bg1">
                    <a:lumMod val="65000"/>
                  </a:schemeClr>
                </a:solidFill>
              </a:rPr>
              <a:t>El ADN de Lexmark en el centro de cada modelo</a:t>
            </a:r>
            <a:endParaRPr lang="en-US" dirty="0"/>
          </a:p>
        </p:txBody>
      </p:sp>
      <p:sp>
        <p:nvSpPr>
          <p:cNvPr id="3" name="Footer Placeholder 2">
            <a:extLst>
              <a:ext uri="{FF2B5EF4-FFF2-40B4-BE49-F238E27FC236}">
                <a16:creationId xmlns:a16="http://schemas.microsoft.com/office/drawing/2014/main" xmlns="" id="{973CE8B4-9BF5-0E47-814C-CC3099773EC1}"/>
              </a:ext>
            </a:extLst>
          </p:cNvPr>
          <p:cNvSpPr>
            <a:spLocks noGrp="1"/>
          </p:cNvSpPr>
          <p:nvPr>
            <p:ph type="ftr" sz="quarter" idx="11"/>
          </p:nvPr>
        </p:nvSpPr>
        <p:spPr/>
        <p:txBody>
          <a:bodyPr/>
          <a:lstStyle/>
          <a:p>
            <a:pPr>
              <a:defRPr/>
            </a:pPr>
            <a:r>
              <a:rPr lang="en-US"/>
              <a:t>© 2018 Lexmark. Todos los derechos reservados.</a:t>
            </a:r>
            <a:endParaRPr lang="en-US" dirty="0"/>
          </a:p>
        </p:txBody>
      </p:sp>
    </p:spTree>
    <p:extLst>
      <p:ext uri="{BB962C8B-B14F-4D97-AF65-F5344CB8AC3E}">
        <p14:creationId xmlns:p14="http://schemas.microsoft.com/office/powerpoint/2010/main" val="4197600856"/>
      </p:ext>
    </p:extLst>
  </p:cSld>
  <p:clrMapOvr>
    <a:masterClrMapping/>
  </p:clrMapOvr>
  <mc:AlternateContent xmlns:mc="http://schemas.openxmlformats.org/markup-compatibility/2006" xmlns:p14="http://schemas.microsoft.com/office/powerpoint/2010/main">
    <mc:Choice Requires="p14">
      <p:transition p14:dur="20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700"/>
                                        <p:tgtEl>
                                          <p:spTgt spid="276"/>
                                        </p:tgtEl>
                                      </p:cBhvr>
                                    </p:animEffect>
                                    <p:anim calcmode="lin" valueType="num">
                                      <p:cBhvr>
                                        <p:cTn id="8" dur="700" fill="hold"/>
                                        <p:tgtEl>
                                          <p:spTgt spid="276"/>
                                        </p:tgtEl>
                                        <p:attrNameLst>
                                          <p:attrName>ppt_x</p:attrName>
                                        </p:attrNameLst>
                                      </p:cBhvr>
                                      <p:tavLst>
                                        <p:tav tm="0">
                                          <p:val>
                                            <p:strVal val="#ppt_x"/>
                                          </p:val>
                                        </p:tav>
                                        <p:tav tm="100000">
                                          <p:val>
                                            <p:strVal val="#ppt_x"/>
                                          </p:val>
                                        </p:tav>
                                      </p:tavLst>
                                    </p:anim>
                                    <p:anim calcmode="lin" valueType="num">
                                      <p:cBhvr>
                                        <p:cTn id="9" dur="700" fill="hold"/>
                                        <p:tgtEl>
                                          <p:spTgt spid="276"/>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6" presetClass="emph" presetSubtype="0" fill="hold" grpId="2" nodeType="afterEffect">
                                  <p:stCondLst>
                                    <p:cond delay="0"/>
                                  </p:stCondLst>
                                  <p:childTnLst>
                                    <p:animEffect transition="out" filter="fade">
                                      <p:cBhvr>
                                        <p:cTn id="12" dur="300" tmFilter="0, 0; .2, .5; .8, .5; 1, 0"/>
                                        <p:tgtEl>
                                          <p:spTgt spid="276"/>
                                        </p:tgtEl>
                                      </p:cBhvr>
                                    </p:animEffect>
                                    <p:animScale>
                                      <p:cBhvr>
                                        <p:cTn id="13" dur="150" autoRev="1" fill="hold"/>
                                        <p:tgtEl>
                                          <p:spTgt spid="276"/>
                                        </p:tgtEl>
                                      </p:cBhvr>
                                      <p:by x="105000" y="105000"/>
                                    </p:animScale>
                                  </p:childTnLst>
                                </p:cTn>
                              </p:par>
                              <p:par>
                                <p:cTn id="14" presetID="9" presetClass="exit" presetSubtype="0" fill="hold" grpId="1" nodeType="withEffect">
                                  <p:stCondLst>
                                    <p:cond delay="0"/>
                                  </p:stCondLst>
                                  <p:childTnLst>
                                    <p:animEffect transition="out" filter="dissolve">
                                      <p:cBhvr>
                                        <p:cTn id="15" dur="500"/>
                                        <p:tgtEl>
                                          <p:spTgt spid="276"/>
                                        </p:tgtEl>
                                      </p:cBhvr>
                                    </p:animEffect>
                                    <p:set>
                                      <p:cBhvr>
                                        <p:cTn id="16" dur="1" fill="hold">
                                          <p:stCondLst>
                                            <p:cond delay="499"/>
                                          </p:stCondLst>
                                        </p:cTn>
                                        <p:tgtEl>
                                          <p:spTgt spid="276"/>
                                        </p:tgtEl>
                                        <p:attrNameLst>
                                          <p:attrName>style.visibility</p:attrName>
                                        </p:attrNameLst>
                                      </p:cBhvr>
                                      <p:to>
                                        <p:strVal val="hidden"/>
                                      </p:to>
                                    </p:set>
                                  </p:childTnLst>
                                  <p:subTnLst>
                                    <p:set>
                                      <p:cBhvr override="childStyle">
                                        <p:cTn dur="1" fill="hold" display="0" masterRel="sameClick" afterEffect="1">
                                          <p:stCondLst>
                                            <p:cond evt="end" delay="0">
                                              <p:tn val="14"/>
                                            </p:cond>
                                          </p:stCondLst>
                                        </p:cTn>
                                        <p:tgtEl>
                                          <p:spTgt spid="276"/>
                                        </p:tgtEl>
                                        <p:attrNameLst>
                                          <p:attrName>style.visibility</p:attrName>
                                        </p:attrNameLst>
                                      </p:cBhvr>
                                      <p:to>
                                        <p:strVal val="hidden"/>
                                      </p:to>
                                    </p:set>
                                  </p:subTnLst>
                                </p:cTn>
                              </p:par>
                            </p:childTnLst>
                          </p:cTn>
                        </p:par>
                        <p:par>
                          <p:cTn id="17" fill="hold">
                            <p:stCondLst>
                              <p:cond delay="1200"/>
                            </p:stCondLst>
                            <p:childTnLst>
                              <p:par>
                                <p:cTn id="18" presetID="0" presetClass="path" presetSubtype="0" accel="50000" decel="50000" fill="hold" nodeType="afterEffect">
                                  <p:stCondLst>
                                    <p:cond delay="0"/>
                                  </p:stCondLst>
                                  <p:childTnLst>
                                    <p:animMotion origin="layout" path="M 4.16667E-7 4.07407E-6 L 4.16667E-7 0.10254 " pathEditMode="relative" rAng="0" ptsTypes="AA">
                                      <p:cBhvr>
                                        <p:cTn id="19" dur="500" fill="hold"/>
                                        <p:tgtEl>
                                          <p:spTgt spid="258"/>
                                        </p:tgtEl>
                                        <p:attrNameLst>
                                          <p:attrName>ppt_x</p:attrName>
                                          <p:attrName>ppt_y</p:attrName>
                                        </p:attrNameLst>
                                      </p:cBhvr>
                                      <p:rCtr x="0" y="5116"/>
                                    </p:animMotion>
                                  </p:childTnLst>
                                </p:cTn>
                              </p:par>
                            </p:childTnLst>
                          </p:cTn>
                        </p:par>
                        <p:par>
                          <p:cTn id="20" fill="hold">
                            <p:stCondLst>
                              <p:cond delay="1700"/>
                            </p:stCondLst>
                            <p:childTnLst>
                              <p:par>
                                <p:cTn id="21" presetID="0" presetClass="path" presetSubtype="0" accel="50000" decel="50000" fill="hold" nodeType="afterEffect">
                                  <p:stCondLst>
                                    <p:cond delay="0"/>
                                  </p:stCondLst>
                                  <p:childTnLst>
                                    <p:animMotion origin="layout" path="M -4.58333E-6 4.07407E-6 L -4.58333E-6 0.10231 " pathEditMode="relative" ptsTypes="AA">
                                      <p:cBhvr>
                                        <p:cTn id="22" dur="500" fill="hold"/>
                                        <p:tgtEl>
                                          <p:spTgt spid="261"/>
                                        </p:tgtEl>
                                        <p:attrNameLst>
                                          <p:attrName>ppt_x</p:attrName>
                                          <p:attrName>ppt_y</p:attrName>
                                        </p:attrNameLst>
                                      </p:cBhvr>
                                    </p:animMotion>
                                  </p:childTnLst>
                                </p:cTn>
                              </p:par>
                            </p:childTnLst>
                          </p:cTn>
                        </p:par>
                        <p:par>
                          <p:cTn id="23" fill="hold">
                            <p:stCondLst>
                              <p:cond delay="2200"/>
                            </p:stCondLst>
                            <p:childTnLst>
                              <p:par>
                                <p:cTn id="24" presetID="0" presetClass="path" presetSubtype="0" accel="50000" decel="50000" fill="hold" nodeType="afterEffect">
                                  <p:stCondLst>
                                    <p:cond delay="0"/>
                                  </p:stCondLst>
                                  <p:childTnLst>
                                    <p:animMotion origin="layout" path="M 1.30389E-6 -1.09773E-6 L 1.30389E-6 0.1019 " pathEditMode="relative" rAng="0" ptsTypes="AA">
                                      <p:cBhvr>
                                        <p:cTn id="25" dur="500" fill="hold"/>
                                        <p:tgtEl>
                                          <p:spTgt spid="264"/>
                                        </p:tgtEl>
                                        <p:attrNameLst>
                                          <p:attrName>ppt_x</p:attrName>
                                          <p:attrName>ppt_y</p:attrName>
                                        </p:attrNameLst>
                                      </p:cBhvr>
                                      <p:rCtr x="0" y="5095"/>
                                    </p:animMotion>
                                  </p:childTnLst>
                                </p:cTn>
                              </p:par>
                            </p:childTnLst>
                          </p:cTn>
                        </p:par>
                        <p:par>
                          <p:cTn id="26" fill="hold">
                            <p:stCondLst>
                              <p:cond delay="2700"/>
                            </p:stCondLst>
                            <p:childTnLst>
                              <p:par>
                                <p:cTn id="27" presetID="0" presetClass="path" presetSubtype="0" accel="50000" decel="50000" fill="hold" nodeType="afterEffect">
                                  <p:stCondLst>
                                    <p:cond delay="0"/>
                                  </p:stCondLst>
                                  <p:childTnLst>
                                    <p:animMotion origin="layout" path="M -4.87039E-6 -1.09773E-6 L -4.87039E-6 0.10121 " pathEditMode="relative" rAng="0" ptsTypes="AA">
                                      <p:cBhvr>
                                        <p:cTn id="28" dur="500" fill="hold"/>
                                        <p:tgtEl>
                                          <p:spTgt spid="273"/>
                                        </p:tgtEl>
                                        <p:attrNameLst>
                                          <p:attrName>ppt_x</p:attrName>
                                          <p:attrName>ppt_y</p:attrName>
                                        </p:attrNameLst>
                                      </p:cBhvr>
                                      <p:rCtr x="0" y="5049"/>
                                    </p:animMotion>
                                  </p:childTnLst>
                                </p:cTn>
                              </p:par>
                            </p:childTnLst>
                          </p:cTn>
                        </p:par>
                        <p:par>
                          <p:cTn id="29" fill="hold">
                            <p:stCondLst>
                              <p:cond delay="3200"/>
                            </p:stCondLst>
                            <p:childTnLst>
                              <p:par>
                                <p:cTn id="30" presetID="0" presetClass="path" presetSubtype="0" accel="50000" decel="50000" fill="hold" nodeType="afterEffect">
                                  <p:stCondLst>
                                    <p:cond delay="0"/>
                                  </p:stCondLst>
                                  <p:childTnLst>
                                    <p:animMotion origin="layout" path="M -1.04468E-6 -1.09773E-6 L -1.04468E-6 0.1019 " pathEditMode="relative" rAng="0" ptsTypes="AA">
                                      <p:cBhvr>
                                        <p:cTn id="31" dur="500" fill="hold"/>
                                        <p:tgtEl>
                                          <p:spTgt spid="267"/>
                                        </p:tgtEl>
                                        <p:attrNameLst>
                                          <p:attrName>ppt_x</p:attrName>
                                          <p:attrName>ppt_y</p:attrName>
                                        </p:attrNameLst>
                                      </p:cBhvr>
                                      <p:rCtr x="0" y="50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C1B49CB3-42EC-BE41-B1F1-54B06124BB68}"/>
              </a:ext>
            </a:extLst>
          </p:cNvPr>
          <p:cNvGrpSpPr/>
          <p:nvPr/>
        </p:nvGrpSpPr>
        <p:grpSpPr>
          <a:xfrm>
            <a:off x="3271651" y="3554543"/>
            <a:ext cx="5542873" cy="1335991"/>
            <a:chOff x="3231895" y="3554543"/>
            <a:chExt cx="5542873" cy="1335991"/>
          </a:xfrm>
        </p:grpSpPr>
        <p:sp>
          <p:nvSpPr>
            <p:cNvPr id="8" name="Oval 7">
              <a:extLst>
                <a:ext uri="{FF2B5EF4-FFF2-40B4-BE49-F238E27FC236}">
                  <a16:creationId xmlns:a16="http://schemas.microsoft.com/office/drawing/2014/main" xmlns="" id="{D777EFBA-A4C4-C640-9F8F-1EF7FF83E967}"/>
                </a:ext>
              </a:extLst>
            </p:cNvPr>
            <p:cNvSpPr>
              <a:spLocks noChangeAspect="1"/>
            </p:cNvSpPr>
            <p:nvPr/>
          </p:nvSpPr>
          <p:spPr bwMode="auto">
            <a:xfrm>
              <a:off x="3231895" y="4707654"/>
              <a:ext cx="182880" cy="182880"/>
            </a:xfrm>
            <a:prstGeom prst="ellipse">
              <a:avLst/>
            </a:prstGeom>
            <a:solidFill>
              <a:schemeClr val="bg1">
                <a:lumMod val="7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44" name="Oval 143">
              <a:extLst>
                <a:ext uri="{FF2B5EF4-FFF2-40B4-BE49-F238E27FC236}">
                  <a16:creationId xmlns:a16="http://schemas.microsoft.com/office/drawing/2014/main" xmlns="" id="{D45389B4-A993-064E-88BA-686BCFB99388}"/>
                </a:ext>
              </a:extLst>
            </p:cNvPr>
            <p:cNvSpPr>
              <a:spLocks noChangeAspect="1"/>
            </p:cNvSpPr>
            <p:nvPr/>
          </p:nvSpPr>
          <p:spPr bwMode="auto">
            <a:xfrm>
              <a:off x="5911891" y="3554543"/>
              <a:ext cx="182880" cy="182880"/>
            </a:xfrm>
            <a:prstGeom prst="ellipse">
              <a:avLst/>
            </a:prstGeom>
            <a:solidFill>
              <a:schemeClr val="bg1">
                <a:lumMod val="7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67" name="Oval 266">
              <a:extLst>
                <a:ext uri="{FF2B5EF4-FFF2-40B4-BE49-F238E27FC236}">
                  <a16:creationId xmlns:a16="http://schemas.microsoft.com/office/drawing/2014/main" xmlns="" id="{02748FBF-3BE4-E64D-AB36-64D72A378BDD}"/>
                </a:ext>
              </a:extLst>
            </p:cNvPr>
            <p:cNvSpPr>
              <a:spLocks noChangeAspect="1"/>
            </p:cNvSpPr>
            <p:nvPr/>
          </p:nvSpPr>
          <p:spPr bwMode="auto">
            <a:xfrm>
              <a:off x="8591888" y="4707654"/>
              <a:ext cx="182880" cy="182880"/>
            </a:xfrm>
            <a:prstGeom prst="ellipse">
              <a:avLst/>
            </a:prstGeom>
            <a:solidFill>
              <a:schemeClr val="bg1">
                <a:lumMod val="7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42" name="Oval 141">
            <a:extLst>
              <a:ext uri="{FF2B5EF4-FFF2-40B4-BE49-F238E27FC236}">
                <a16:creationId xmlns:a16="http://schemas.microsoft.com/office/drawing/2014/main" xmlns="" id="{B99F3B26-9653-F647-B278-E9E821F0E290}"/>
              </a:ext>
            </a:extLst>
          </p:cNvPr>
          <p:cNvSpPr/>
          <p:nvPr/>
        </p:nvSpPr>
        <p:spPr bwMode="auto">
          <a:xfrm rot="5400000">
            <a:off x="5477131" y="-4169666"/>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145" name="Shape 2248"/>
          <p:cNvSpPr/>
          <p:nvPr/>
        </p:nvSpPr>
        <p:spPr>
          <a:xfrm>
            <a:off x="-6810" y="-2278"/>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0" name="Group 159"/>
          <p:cNvGrpSpPr/>
          <p:nvPr/>
        </p:nvGrpSpPr>
        <p:grpSpPr>
          <a:xfrm>
            <a:off x="4118338" y="623014"/>
            <a:ext cx="1979401" cy="1544073"/>
            <a:chOff x="1294903" y="1469213"/>
            <a:chExt cx="3327885" cy="2595985"/>
          </a:xfrm>
        </p:grpSpPr>
        <p:grpSp>
          <p:nvGrpSpPr>
            <p:cNvPr id="161" name="Group 160"/>
            <p:cNvGrpSpPr/>
            <p:nvPr/>
          </p:nvGrpSpPr>
          <p:grpSpPr>
            <a:xfrm>
              <a:off x="1294903" y="1469213"/>
              <a:ext cx="3327885" cy="2595985"/>
              <a:chOff x="1638949" y="971037"/>
              <a:chExt cx="3327885" cy="2595985"/>
            </a:xfrm>
          </p:grpSpPr>
          <p:grpSp>
            <p:nvGrpSpPr>
              <p:cNvPr id="168" name="Group 167"/>
              <p:cNvGrpSpPr/>
              <p:nvPr/>
            </p:nvGrpSpPr>
            <p:grpSpPr>
              <a:xfrm flipH="1" flipV="1">
                <a:off x="1638949" y="971037"/>
                <a:ext cx="2842110" cy="2288755"/>
                <a:chOff x="3650332" y="3499813"/>
                <a:chExt cx="2842110" cy="2288755"/>
              </a:xfrm>
            </p:grpSpPr>
            <p:sp>
              <p:nvSpPr>
                <p:cNvPr id="172" name="Freeform 171"/>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73" name="Freeform 172"/>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69" name="Group 168"/>
              <p:cNvGrpSpPr/>
              <p:nvPr/>
            </p:nvGrpSpPr>
            <p:grpSpPr>
              <a:xfrm>
                <a:off x="2124724" y="1278267"/>
                <a:ext cx="2842110" cy="2288755"/>
                <a:chOff x="3650332" y="3499813"/>
                <a:chExt cx="2842110" cy="2288755"/>
              </a:xfrm>
            </p:grpSpPr>
            <p:sp>
              <p:nvSpPr>
                <p:cNvPr id="170" name="Freeform 16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71" name="Freeform 17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62" name="Group 161"/>
            <p:cNvGrpSpPr/>
            <p:nvPr/>
          </p:nvGrpSpPr>
          <p:grpSpPr>
            <a:xfrm>
              <a:off x="1438157" y="2037649"/>
              <a:ext cx="259970" cy="1179386"/>
              <a:chOff x="1516655" y="2067347"/>
              <a:chExt cx="259970" cy="1179386"/>
            </a:xfrm>
          </p:grpSpPr>
          <p:cxnSp>
            <p:nvCxnSpPr>
              <p:cNvPr id="166" name="Straight Connector 165"/>
              <p:cNvCxnSpPr/>
              <p:nvPr/>
            </p:nvCxnSpPr>
            <p:spPr bwMode="auto">
              <a:xfrm>
                <a:off x="1776625" y="2140966"/>
                <a:ext cx="0" cy="804481"/>
              </a:xfrm>
              <a:prstGeom prst="line">
                <a:avLst/>
              </a:prstGeom>
              <a:ln w="76200" cap="rnd" cmpd="sng">
                <a:solidFill>
                  <a:srgbClr val="BFBFBF"/>
                </a:solidFill>
                <a:round/>
              </a:ln>
            </p:spPr>
          </p:cxnSp>
          <p:cxnSp>
            <p:nvCxnSpPr>
              <p:cNvPr id="167" name="Straight Connector 166"/>
              <p:cNvCxnSpPr/>
              <p:nvPr/>
            </p:nvCxnSpPr>
            <p:spPr bwMode="auto">
              <a:xfrm>
                <a:off x="1516655" y="2067347"/>
                <a:ext cx="0" cy="1179386"/>
              </a:xfrm>
              <a:prstGeom prst="line">
                <a:avLst/>
              </a:prstGeom>
              <a:ln w="76200" cap="rnd" cmpd="sng">
                <a:solidFill>
                  <a:srgbClr val="BFBFBF"/>
                </a:solidFill>
                <a:round/>
              </a:ln>
            </p:spPr>
          </p:cxnSp>
        </p:grpSp>
        <p:grpSp>
          <p:nvGrpSpPr>
            <p:cNvPr id="163" name="Group 162"/>
            <p:cNvGrpSpPr/>
            <p:nvPr/>
          </p:nvGrpSpPr>
          <p:grpSpPr>
            <a:xfrm rot="10800000">
              <a:off x="4238010" y="2283945"/>
              <a:ext cx="259970" cy="1179386"/>
              <a:chOff x="1516655" y="2067347"/>
              <a:chExt cx="259970" cy="1179386"/>
            </a:xfrm>
          </p:grpSpPr>
          <p:cxnSp>
            <p:nvCxnSpPr>
              <p:cNvPr id="164" name="Straight Connector 163"/>
              <p:cNvCxnSpPr/>
              <p:nvPr/>
            </p:nvCxnSpPr>
            <p:spPr bwMode="auto">
              <a:xfrm>
                <a:off x="1776625" y="2140966"/>
                <a:ext cx="0" cy="804481"/>
              </a:xfrm>
              <a:prstGeom prst="line">
                <a:avLst/>
              </a:prstGeom>
              <a:ln w="76200" cap="rnd" cmpd="sng">
                <a:solidFill>
                  <a:srgbClr val="BFBFBF"/>
                </a:solidFill>
                <a:round/>
              </a:ln>
            </p:spPr>
          </p:cxnSp>
          <p:cxnSp>
            <p:nvCxnSpPr>
              <p:cNvPr id="165" name="Straight Connector 164"/>
              <p:cNvCxnSpPr/>
              <p:nvPr/>
            </p:nvCxnSpPr>
            <p:spPr bwMode="auto">
              <a:xfrm>
                <a:off x="1516655" y="2067347"/>
                <a:ext cx="0" cy="1179386"/>
              </a:xfrm>
              <a:prstGeom prst="line">
                <a:avLst/>
              </a:prstGeom>
              <a:ln w="76200" cap="rnd" cmpd="sng">
                <a:solidFill>
                  <a:srgbClr val="BFBFBF"/>
                </a:solidFill>
                <a:round/>
              </a:ln>
            </p:spPr>
          </p:cxnSp>
        </p:grpSp>
      </p:grpSp>
      <p:grpSp>
        <p:nvGrpSpPr>
          <p:cNvPr id="174" name="Group 173"/>
          <p:cNvGrpSpPr/>
          <p:nvPr/>
        </p:nvGrpSpPr>
        <p:grpSpPr>
          <a:xfrm>
            <a:off x="6097739" y="624971"/>
            <a:ext cx="1979401" cy="1544073"/>
            <a:chOff x="1294903" y="1469213"/>
            <a:chExt cx="3327885" cy="2595985"/>
          </a:xfrm>
        </p:grpSpPr>
        <p:grpSp>
          <p:nvGrpSpPr>
            <p:cNvPr id="175" name="Group 174"/>
            <p:cNvGrpSpPr/>
            <p:nvPr/>
          </p:nvGrpSpPr>
          <p:grpSpPr>
            <a:xfrm>
              <a:off x="1294903" y="1469213"/>
              <a:ext cx="3327885" cy="2595985"/>
              <a:chOff x="1638949" y="971037"/>
              <a:chExt cx="3327885" cy="2595985"/>
            </a:xfrm>
          </p:grpSpPr>
          <p:grpSp>
            <p:nvGrpSpPr>
              <p:cNvPr id="182" name="Group 181"/>
              <p:cNvGrpSpPr/>
              <p:nvPr/>
            </p:nvGrpSpPr>
            <p:grpSpPr>
              <a:xfrm flipH="1" flipV="1">
                <a:off x="1638949" y="971037"/>
                <a:ext cx="2842110" cy="2288755"/>
                <a:chOff x="3650332" y="3499813"/>
                <a:chExt cx="2842110" cy="2288755"/>
              </a:xfrm>
            </p:grpSpPr>
            <p:sp>
              <p:nvSpPr>
                <p:cNvPr id="186" name="Freeform 185"/>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7" name="Freeform 186"/>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83" name="Group 182"/>
              <p:cNvGrpSpPr/>
              <p:nvPr/>
            </p:nvGrpSpPr>
            <p:grpSpPr>
              <a:xfrm>
                <a:off x="2124724" y="1278267"/>
                <a:ext cx="2842110" cy="2288755"/>
                <a:chOff x="3650332" y="3499813"/>
                <a:chExt cx="2842110" cy="2288755"/>
              </a:xfrm>
            </p:grpSpPr>
            <p:sp>
              <p:nvSpPr>
                <p:cNvPr id="184" name="Freeform 183"/>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5" name="Freeform 184"/>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76" name="Group 175"/>
            <p:cNvGrpSpPr/>
            <p:nvPr/>
          </p:nvGrpSpPr>
          <p:grpSpPr>
            <a:xfrm>
              <a:off x="1438157" y="2037649"/>
              <a:ext cx="259970" cy="1179386"/>
              <a:chOff x="1516655" y="2067347"/>
              <a:chExt cx="259970" cy="1179386"/>
            </a:xfrm>
          </p:grpSpPr>
          <p:cxnSp>
            <p:nvCxnSpPr>
              <p:cNvPr id="180" name="Straight Connector 179"/>
              <p:cNvCxnSpPr/>
              <p:nvPr/>
            </p:nvCxnSpPr>
            <p:spPr bwMode="auto">
              <a:xfrm>
                <a:off x="1776625" y="2140966"/>
                <a:ext cx="0" cy="804481"/>
              </a:xfrm>
              <a:prstGeom prst="line">
                <a:avLst/>
              </a:prstGeom>
              <a:ln w="76200" cap="rnd" cmpd="sng">
                <a:solidFill>
                  <a:srgbClr val="BFBFBF"/>
                </a:solidFill>
                <a:round/>
              </a:ln>
            </p:spPr>
          </p:cxnSp>
          <p:cxnSp>
            <p:nvCxnSpPr>
              <p:cNvPr id="181" name="Straight Connector 180"/>
              <p:cNvCxnSpPr/>
              <p:nvPr/>
            </p:nvCxnSpPr>
            <p:spPr bwMode="auto">
              <a:xfrm>
                <a:off x="1516655" y="2067347"/>
                <a:ext cx="0" cy="1179386"/>
              </a:xfrm>
              <a:prstGeom prst="line">
                <a:avLst/>
              </a:prstGeom>
              <a:ln w="76200" cap="rnd" cmpd="sng">
                <a:solidFill>
                  <a:srgbClr val="BFBFBF"/>
                </a:solidFill>
                <a:round/>
              </a:ln>
            </p:spPr>
          </p:cxnSp>
        </p:grpSp>
        <p:grpSp>
          <p:nvGrpSpPr>
            <p:cNvPr id="177" name="Group 176"/>
            <p:cNvGrpSpPr/>
            <p:nvPr/>
          </p:nvGrpSpPr>
          <p:grpSpPr>
            <a:xfrm rot="10800000">
              <a:off x="4238010" y="2283945"/>
              <a:ext cx="259970" cy="1179386"/>
              <a:chOff x="1516655" y="2067347"/>
              <a:chExt cx="259970" cy="1179386"/>
            </a:xfrm>
          </p:grpSpPr>
          <p:cxnSp>
            <p:nvCxnSpPr>
              <p:cNvPr id="178" name="Straight Connector 177"/>
              <p:cNvCxnSpPr/>
              <p:nvPr/>
            </p:nvCxnSpPr>
            <p:spPr bwMode="auto">
              <a:xfrm>
                <a:off x="1776625" y="2140966"/>
                <a:ext cx="0" cy="804481"/>
              </a:xfrm>
              <a:prstGeom prst="line">
                <a:avLst/>
              </a:prstGeom>
              <a:ln w="76200" cap="rnd" cmpd="sng">
                <a:solidFill>
                  <a:srgbClr val="BFBFBF"/>
                </a:solidFill>
                <a:round/>
              </a:ln>
            </p:spPr>
          </p:cxnSp>
          <p:cxnSp>
            <p:nvCxnSpPr>
              <p:cNvPr id="179" name="Straight Connector 178"/>
              <p:cNvCxnSpPr/>
              <p:nvPr/>
            </p:nvCxnSpPr>
            <p:spPr bwMode="auto">
              <a:xfrm>
                <a:off x="1516655" y="2067347"/>
                <a:ext cx="0" cy="1179386"/>
              </a:xfrm>
              <a:prstGeom prst="line">
                <a:avLst/>
              </a:prstGeom>
              <a:ln w="76200" cap="rnd" cmpd="sng">
                <a:solidFill>
                  <a:srgbClr val="BFBFBF"/>
                </a:solidFill>
                <a:round/>
              </a:ln>
            </p:spPr>
          </p:cxnSp>
        </p:grpSp>
      </p:grpSp>
      <p:grpSp>
        <p:nvGrpSpPr>
          <p:cNvPr id="188" name="Group 187"/>
          <p:cNvGrpSpPr/>
          <p:nvPr/>
        </p:nvGrpSpPr>
        <p:grpSpPr>
          <a:xfrm>
            <a:off x="8077390" y="630048"/>
            <a:ext cx="1979401" cy="1544073"/>
            <a:chOff x="1294903" y="1469213"/>
            <a:chExt cx="3327885" cy="2595985"/>
          </a:xfrm>
        </p:grpSpPr>
        <p:grpSp>
          <p:nvGrpSpPr>
            <p:cNvPr id="189" name="Group 188"/>
            <p:cNvGrpSpPr/>
            <p:nvPr/>
          </p:nvGrpSpPr>
          <p:grpSpPr>
            <a:xfrm>
              <a:off x="1294903" y="1469213"/>
              <a:ext cx="3327885" cy="2595985"/>
              <a:chOff x="1638949" y="971037"/>
              <a:chExt cx="3327885" cy="2595985"/>
            </a:xfrm>
          </p:grpSpPr>
          <p:grpSp>
            <p:nvGrpSpPr>
              <p:cNvPr id="196" name="Group 195"/>
              <p:cNvGrpSpPr/>
              <p:nvPr/>
            </p:nvGrpSpPr>
            <p:grpSpPr>
              <a:xfrm flipH="1" flipV="1">
                <a:off x="1638949" y="971037"/>
                <a:ext cx="2842110" cy="2288755"/>
                <a:chOff x="3650332" y="3499813"/>
                <a:chExt cx="2842110" cy="2288755"/>
              </a:xfrm>
            </p:grpSpPr>
            <p:sp>
              <p:nvSpPr>
                <p:cNvPr id="200" name="Freeform 19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01" name="Freeform 20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97" name="Group 196"/>
              <p:cNvGrpSpPr/>
              <p:nvPr/>
            </p:nvGrpSpPr>
            <p:grpSpPr>
              <a:xfrm>
                <a:off x="2124724" y="1278267"/>
                <a:ext cx="2842110" cy="2288755"/>
                <a:chOff x="3650332" y="3499813"/>
                <a:chExt cx="2842110" cy="2288755"/>
              </a:xfrm>
            </p:grpSpPr>
            <p:sp>
              <p:nvSpPr>
                <p:cNvPr id="198" name="Freeform 19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99" name="Freeform 19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90" name="Group 189"/>
            <p:cNvGrpSpPr/>
            <p:nvPr/>
          </p:nvGrpSpPr>
          <p:grpSpPr>
            <a:xfrm>
              <a:off x="1438157" y="2037649"/>
              <a:ext cx="259970" cy="1179386"/>
              <a:chOff x="1516655" y="2067347"/>
              <a:chExt cx="259970" cy="1179386"/>
            </a:xfrm>
          </p:grpSpPr>
          <p:cxnSp>
            <p:nvCxnSpPr>
              <p:cNvPr id="194" name="Straight Connector 193"/>
              <p:cNvCxnSpPr/>
              <p:nvPr/>
            </p:nvCxnSpPr>
            <p:spPr bwMode="auto">
              <a:xfrm>
                <a:off x="1776625" y="2140966"/>
                <a:ext cx="0" cy="804481"/>
              </a:xfrm>
              <a:prstGeom prst="line">
                <a:avLst/>
              </a:prstGeom>
              <a:ln w="76200" cap="rnd" cmpd="sng">
                <a:solidFill>
                  <a:srgbClr val="BFBFBF"/>
                </a:solidFill>
                <a:round/>
              </a:ln>
            </p:spPr>
          </p:cxnSp>
          <p:cxnSp>
            <p:nvCxnSpPr>
              <p:cNvPr id="195" name="Straight Connector 194"/>
              <p:cNvCxnSpPr/>
              <p:nvPr/>
            </p:nvCxnSpPr>
            <p:spPr bwMode="auto">
              <a:xfrm>
                <a:off x="1516655" y="2067347"/>
                <a:ext cx="0" cy="1179386"/>
              </a:xfrm>
              <a:prstGeom prst="line">
                <a:avLst/>
              </a:prstGeom>
              <a:ln w="76200" cap="rnd" cmpd="sng">
                <a:solidFill>
                  <a:srgbClr val="BFBFBF"/>
                </a:solidFill>
                <a:round/>
              </a:ln>
            </p:spPr>
          </p:cxnSp>
        </p:grpSp>
        <p:grpSp>
          <p:nvGrpSpPr>
            <p:cNvPr id="191" name="Group 190"/>
            <p:cNvGrpSpPr/>
            <p:nvPr/>
          </p:nvGrpSpPr>
          <p:grpSpPr>
            <a:xfrm rot="10800000">
              <a:off x="4238010" y="2283945"/>
              <a:ext cx="259970" cy="1179386"/>
              <a:chOff x="1516655" y="2067347"/>
              <a:chExt cx="259970" cy="1179386"/>
            </a:xfrm>
          </p:grpSpPr>
          <p:cxnSp>
            <p:nvCxnSpPr>
              <p:cNvPr id="192" name="Straight Connector 191"/>
              <p:cNvCxnSpPr/>
              <p:nvPr/>
            </p:nvCxnSpPr>
            <p:spPr bwMode="auto">
              <a:xfrm>
                <a:off x="1776625" y="2140966"/>
                <a:ext cx="0" cy="804481"/>
              </a:xfrm>
              <a:prstGeom prst="line">
                <a:avLst/>
              </a:prstGeom>
              <a:ln w="76200" cap="rnd" cmpd="sng">
                <a:solidFill>
                  <a:srgbClr val="BFBFBF"/>
                </a:solidFill>
                <a:round/>
              </a:ln>
            </p:spPr>
          </p:cxnSp>
          <p:cxnSp>
            <p:nvCxnSpPr>
              <p:cNvPr id="193" name="Straight Connector 192"/>
              <p:cNvCxnSpPr/>
              <p:nvPr/>
            </p:nvCxnSpPr>
            <p:spPr bwMode="auto">
              <a:xfrm>
                <a:off x="1516655" y="2067347"/>
                <a:ext cx="0" cy="1179386"/>
              </a:xfrm>
              <a:prstGeom prst="line">
                <a:avLst/>
              </a:prstGeom>
              <a:ln w="76200" cap="rnd" cmpd="sng">
                <a:solidFill>
                  <a:srgbClr val="BFBFBF"/>
                </a:solidFill>
                <a:round/>
              </a:ln>
            </p:spPr>
          </p:cxnSp>
        </p:grpSp>
      </p:grpSp>
      <p:grpSp>
        <p:nvGrpSpPr>
          <p:cNvPr id="202" name="Group 201"/>
          <p:cNvGrpSpPr/>
          <p:nvPr/>
        </p:nvGrpSpPr>
        <p:grpSpPr>
          <a:xfrm>
            <a:off x="10056791" y="632005"/>
            <a:ext cx="1979401" cy="1544073"/>
            <a:chOff x="1294903" y="1469213"/>
            <a:chExt cx="3327885" cy="2595985"/>
          </a:xfrm>
        </p:grpSpPr>
        <p:grpSp>
          <p:nvGrpSpPr>
            <p:cNvPr id="203" name="Group 202"/>
            <p:cNvGrpSpPr/>
            <p:nvPr/>
          </p:nvGrpSpPr>
          <p:grpSpPr>
            <a:xfrm>
              <a:off x="1294903" y="1469213"/>
              <a:ext cx="3327885" cy="2595985"/>
              <a:chOff x="1638949" y="971037"/>
              <a:chExt cx="3327885" cy="2595985"/>
            </a:xfrm>
          </p:grpSpPr>
          <p:grpSp>
            <p:nvGrpSpPr>
              <p:cNvPr id="210" name="Group 209"/>
              <p:cNvGrpSpPr/>
              <p:nvPr/>
            </p:nvGrpSpPr>
            <p:grpSpPr>
              <a:xfrm flipH="1" flipV="1">
                <a:off x="1638949" y="971037"/>
                <a:ext cx="2842110" cy="2288755"/>
                <a:chOff x="3650332" y="3499813"/>
                <a:chExt cx="2842110" cy="2288755"/>
              </a:xfrm>
            </p:grpSpPr>
            <p:sp>
              <p:nvSpPr>
                <p:cNvPr id="214" name="Freeform 213"/>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15" name="Freeform 214"/>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211" name="Group 210"/>
              <p:cNvGrpSpPr/>
              <p:nvPr/>
            </p:nvGrpSpPr>
            <p:grpSpPr>
              <a:xfrm>
                <a:off x="2124724" y="1278267"/>
                <a:ext cx="2842110" cy="2288755"/>
                <a:chOff x="3650332" y="3499813"/>
                <a:chExt cx="2842110" cy="2288755"/>
              </a:xfrm>
            </p:grpSpPr>
            <p:sp>
              <p:nvSpPr>
                <p:cNvPr id="212" name="Freeform 211"/>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13" name="Freeform 212"/>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204" name="Group 203"/>
            <p:cNvGrpSpPr/>
            <p:nvPr/>
          </p:nvGrpSpPr>
          <p:grpSpPr>
            <a:xfrm>
              <a:off x="1438157" y="2037649"/>
              <a:ext cx="259970" cy="1179386"/>
              <a:chOff x="1516655" y="2067347"/>
              <a:chExt cx="259970" cy="1179386"/>
            </a:xfrm>
          </p:grpSpPr>
          <p:cxnSp>
            <p:nvCxnSpPr>
              <p:cNvPr id="208" name="Straight Connector 207"/>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209" name="Straight Connector 208"/>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205" name="Group 204"/>
            <p:cNvGrpSpPr/>
            <p:nvPr/>
          </p:nvGrpSpPr>
          <p:grpSpPr>
            <a:xfrm rot="10800000">
              <a:off x="4238010" y="2283945"/>
              <a:ext cx="259970" cy="1179386"/>
              <a:chOff x="1516655" y="2067347"/>
              <a:chExt cx="259970" cy="1179386"/>
            </a:xfrm>
          </p:grpSpPr>
          <p:cxnSp>
            <p:nvCxnSpPr>
              <p:cNvPr id="206" name="Straight Connector 205"/>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207" name="Straight Connector 206"/>
              <p:cNvCxnSpPr/>
              <p:nvPr/>
            </p:nvCxnSpPr>
            <p:spPr bwMode="auto">
              <a:xfrm>
                <a:off x="1516655" y="2067347"/>
                <a:ext cx="0" cy="1179386"/>
              </a:xfrm>
              <a:prstGeom prst="line">
                <a:avLst/>
              </a:prstGeom>
              <a:ln w="76200" cap="rnd" cmpd="sng">
                <a:solidFill>
                  <a:schemeClr val="bg1">
                    <a:lumMod val="75000"/>
                  </a:schemeClr>
                </a:solidFill>
                <a:round/>
              </a:ln>
            </p:spPr>
          </p:cxnSp>
        </p:grpSp>
      </p:grpSp>
      <p:sp>
        <p:nvSpPr>
          <p:cNvPr id="216" name="Rectangle 215"/>
          <p:cNvSpPr/>
          <p:nvPr/>
        </p:nvSpPr>
        <p:spPr>
          <a:xfrm>
            <a:off x="183103" y="2002219"/>
            <a:ext cx="1864613"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Facilidad de uso</a:t>
            </a:r>
          </a:p>
        </p:txBody>
      </p:sp>
      <p:sp>
        <p:nvSpPr>
          <p:cNvPr id="217" name="Rectangle 216"/>
          <p:cNvSpPr/>
          <p:nvPr/>
        </p:nvSpPr>
        <p:spPr>
          <a:xfrm>
            <a:off x="2393114" y="2002221"/>
            <a:ext cx="1479893" cy="369332"/>
          </a:xfrm>
          <a:prstGeom prst="rect">
            <a:avLst/>
          </a:prstGeom>
        </p:spPr>
        <p:txBody>
          <a:bodyPr wrap="none" tIns="45720" bIns="45720" anchor="ctr" anchorCtr="0">
            <a:spAutoFit/>
          </a:bodyPr>
          <a:lstStyle/>
          <a:p>
            <a:pPr lvl="0" algn="ctr">
              <a:spcBef>
                <a:spcPts val="0"/>
              </a:spcBef>
            </a:pPr>
            <a:r>
              <a:rPr lang="en-US" dirty="0">
                <a:solidFill>
                  <a:srgbClr val="00C425"/>
                </a:solidFill>
              </a:rPr>
              <a:t>Rendimiento</a:t>
            </a:r>
            <a:endParaRPr lang="en" dirty="0">
              <a:solidFill>
                <a:srgbClr val="00C425"/>
              </a:solidFill>
            </a:endParaRPr>
          </a:p>
        </p:txBody>
      </p:sp>
      <p:sp>
        <p:nvSpPr>
          <p:cNvPr id="218" name="Rectangle 217"/>
          <p:cNvSpPr/>
          <p:nvPr/>
        </p:nvSpPr>
        <p:spPr>
          <a:xfrm>
            <a:off x="4634750" y="2002221"/>
            <a:ext cx="966932"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Calidad</a:t>
            </a:r>
            <a:endParaRPr lang="en" dirty="0">
              <a:solidFill>
                <a:schemeClr val="bg1">
                  <a:lumMod val="75000"/>
                </a:schemeClr>
              </a:solidFill>
            </a:endParaRPr>
          </a:p>
        </p:txBody>
      </p:sp>
      <p:sp>
        <p:nvSpPr>
          <p:cNvPr id="219" name="Rectangle 218"/>
          <p:cNvSpPr/>
          <p:nvPr/>
        </p:nvSpPr>
        <p:spPr>
          <a:xfrm>
            <a:off x="6433200" y="2002221"/>
            <a:ext cx="1338828"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Flexibilidad</a:t>
            </a:r>
            <a:endParaRPr lang="en" dirty="0">
              <a:solidFill>
                <a:schemeClr val="bg1">
                  <a:lumMod val="75000"/>
                </a:schemeClr>
              </a:solidFill>
            </a:endParaRPr>
          </a:p>
        </p:txBody>
      </p:sp>
      <p:sp>
        <p:nvSpPr>
          <p:cNvPr id="220" name="Rectangle 219"/>
          <p:cNvSpPr/>
          <p:nvPr/>
        </p:nvSpPr>
        <p:spPr>
          <a:xfrm>
            <a:off x="8086681" y="1863722"/>
            <a:ext cx="1992853" cy="646331"/>
          </a:xfrm>
          <a:prstGeom prst="rect">
            <a:avLst/>
          </a:prstGeom>
        </p:spPr>
        <p:txBody>
          <a:bodyPr wrap="none" tIns="45720" bIns="45720" anchor="ctr" anchorCtr="0">
            <a:spAutoFit/>
          </a:bodyPr>
          <a:lstStyle/>
          <a:p>
            <a:pPr lvl="0" algn="ctr">
              <a:spcBef>
                <a:spcPts val="0"/>
              </a:spcBef>
            </a:pPr>
            <a:r>
              <a:rPr lang="en-US">
                <a:solidFill>
                  <a:schemeClr val="bg1">
                    <a:lumMod val="75000"/>
                  </a:schemeClr>
                </a:solidFill>
              </a:rPr>
              <a:t>Capacidad </a:t>
            </a:r>
            <a:br>
              <a:rPr lang="en-US">
                <a:solidFill>
                  <a:schemeClr val="bg1">
                    <a:lumMod val="75000"/>
                  </a:schemeClr>
                </a:solidFill>
              </a:rPr>
            </a:br>
            <a:r>
              <a:rPr lang="en-US">
                <a:solidFill>
                  <a:schemeClr val="bg1">
                    <a:lumMod val="75000"/>
                  </a:schemeClr>
                </a:solidFill>
              </a:rPr>
              <a:t>de </a:t>
            </a:r>
            <a:r>
              <a:rPr lang="en-US" dirty="0">
                <a:solidFill>
                  <a:schemeClr val="bg1">
                    <a:lumMod val="75000"/>
                  </a:schemeClr>
                </a:solidFill>
              </a:rPr>
              <a:t>administración</a:t>
            </a:r>
            <a:endParaRPr lang="en" dirty="0">
              <a:solidFill>
                <a:schemeClr val="bg1">
                  <a:lumMod val="75000"/>
                </a:schemeClr>
              </a:solidFill>
            </a:endParaRPr>
          </a:p>
        </p:txBody>
      </p:sp>
      <p:sp>
        <p:nvSpPr>
          <p:cNvPr id="221" name="Rectangle 220"/>
          <p:cNvSpPr/>
          <p:nvPr/>
        </p:nvSpPr>
        <p:spPr>
          <a:xfrm>
            <a:off x="10463042"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Seguridad</a:t>
            </a:r>
            <a:endParaRPr lang="en" dirty="0">
              <a:solidFill>
                <a:schemeClr val="bg1">
                  <a:lumMod val="75000"/>
                </a:schemeClr>
              </a:solidFill>
            </a:endParaRPr>
          </a:p>
        </p:txBody>
      </p:sp>
      <p:grpSp>
        <p:nvGrpSpPr>
          <p:cNvPr id="222" name="Group 221"/>
          <p:cNvGrpSpPr/>
          <p:nvPr/>
        </p:nvGrpSpPr>
        <p:grpSpPr>
          <a:xfrm>
            <a:off x="6775477" y="1076021"/>
            <a:ext cx="637525" cy="608255"/>
            <a:chOff x="3953511" y="1343609"/>
            <a:chExt cx="2107438" cy="2010685"/>
          </a:xfrm>
          <a:solidFill>
            <a:schemeClr val="bg1">
              <a:lumMod val="75000"/>
            </a:schemeClr>
          </a:solidFill>
        </p:grpSpPr>
        <p:sp>
          <p:nvSpPr>
            <p:cNvPr id="223"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24"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25"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226" name="Group 225"/>
          <p:cNvGrpSpPr/>
          <p:nvPr/>
        </p:nvGrpSpPr>
        <p:grpSpPr>
          <a:xfrm>
            <a:off x="10849032" y="1124144"/>
            <a:ext cx="410971" cy="487887"/>
            <a:chOff x="10916200" y="4431050"/>
            <a:chExt cx="208597" cy="247638"/>
          </a:xfrm>
          <a:solidFill>
            <a:schemeClr val="bg1">
              <a:lumMod val="75000"/>
            </a:schemeClr>
          </a:solidFill>
        </p:grpSpPr>
        <p:sp>
          <p:nvSpPr>
            <p:cNvPr id="227" name="Rounded Rectangle 226"/>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28"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229" name="Group 228"/>
          <p:cNvGrpSpPr/>
          <p:nvPr/>
        </p:nvGrpSpPr>
        <p:grpSpPr>
          <a:xfrm>
            <a:off x="8776186" y="1101045"/>
            <a:ext cx="586289" cy="516286"/>
            <a:chOff x="12253886" y="306009"/>
            <a:chExt cx="1250751" cy="1101409"/>
          </a:xfrm>
          <a:solidFill>
            <a:srgbClr val="00C425"/>
          </a:solidFill>
        </p:grpSpPr>
        <p:sp>
          <p:nvSpPr>
            <p:cNvPr id="230" name="Freeform 229"/>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BFBFBF"/>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231" name="Group 230"/>
            <p:cNvGrpSpPr>
              <a:grpSpLocks noChangeAspect="1"/>
            </p:cNvGrpSpPr>
            <p:nvPr/>
          </p:nvGrpSpPr>
          <p:grpSpPr>
            <a:xfrm>
              <a:off x="12253886" y="306009"/>
              <a:ext cx="1250751" cy="1101409"/>
              <a:chOff x="5349172" y="2042619"/>
              <a:chExt cx="1375820" cy="1211548"/>
            </a:xfrm>
            <a:grpFill/>
          </p:grpSpPr>
          <p:sp>
            <p:nvSpPr>
              <p:cNvPr id="232" name="Oval 231"/>
              <p:cNvSpPr/>
              <p:nvPr/>
            </p:nvSpPr>
            <p:spPr bwMode="auto">
              <a:xfrm>
                <a:off x="5349172" y="2830850"/>
                <a:ext cx="423315"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33" name="Oval 232"/>
              <p:cNvSpPr/>
              <p:nvPr/>
            </p:nvSpPr>
            <p:spPr bwMode="auto">
              <a:xfrm>
                <a:off x="5810986" y="2042619"/>
                <a:ext cx="423318"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34" name="Oval 233"/>
              <p:cNvSpPr/>
              <p:nvPr/>
            </p:nvSpPr>
            <p:spPr bwMode="auto">
              <a:xfrm>
                <a:off x="6301675" y="2830850"/>
                <a:ext cx="423317"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235" name="Straight Connector 234"/>
              <p:cNvCxnSpPr/>
              <p:nvPr/>
            </p:nvCxnSpPr>
            <p:spPr bwMode="auto">
              <a:xfrm>
                <a:off x="6027817" y="2401790"/>
                <a:ext cx="0" cy="301752"/>
              </a:xfrm>
              <a:prstGeom prst="line">
                <a:avLst/>
              </a:prstGeom>
              <a:grpFill/>
              <a:ln w="38100" cap="flat" cmpd="sng" algn="ctr">
                <a:solidFill>
                  <a:srgbClr val="BFBFBF"/>
                </a:solidFill>
                <a:prstDash val="solid"/>
                <a:headEnd type="none" w="med" len="med"/>
                <a:tailEnd type="none" w="med" len="med"/>
              </a:ln>
              <a:effectLst/>
            </p:spPr>
          </p:cxnSp>
        </p:grpSp>
      </p:grpSp>
      <p:grpSp>
        <p:nvGrpSpPr>
          <p:cNvPr id="236" name="Group 235"/>
          <p:cNvGrpSpPr>
            <a:grpSpLocks noChangeAspect="1"/>
          </p:cNvGrpSpPr>
          <p:nvPr/>
        </p:nvGrpSpPr>
        <p:grpSpPr>
          <a:xfrm>
            <a:off x="4882913" y="1087717"/>
            <a:ext cx="455954" cy="576455"/>
            <a:chOff x="5052114" y="4251660"/>
            <a:chExt cx="345703" cy="437065"/>
          </a:xfrm>
          <a:solidFill>
            <a:schemeClr val="bg1">
              <a:lumMod val="75000"/>
            </a:schemeClr>
          </a:solidFill>
        </p:grpSpPr>
        <p:sp>
          <p:nvSpPr>
            <p:cNvPr id="237"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38"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39" name="Oval 238"/>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250" name="Group 249"/>
          <p:cNvGrpSpPr/>
          <p:nvPr/>
        </p:nvGrpSpPr>
        <p:grpSpPr>
          <a:xfrm>
            <a:off x="148992" y="616837"/>
            <a:ext cx="1979401" cy="1544073"/>
            <a:chOff x="1294903" y="1469213"/>
            <a:chExt cx="3327885" cy="2595985"/>
          </a:xfrm>
        </p:grpSpPr>
        <p:grpSp>
          <p:nvGrpSpPr>
            <p:cNvPr id="251" name="Group 250"/>
            <p:cNvGrpSpPr/>
            <p:nvPr/>
          </p:nvGrpSpPr>
          <p:grpSpPr>
            <a:xfrm>
              <a:off x="1294903" y="1469213"/>
              <a:ext cx="3327885" cy="2595985"/>
              <a:chOff x="1638949" y="971037"/>
              <a:chExt cx="3327885" cy="2595985"/>
            </a:xfrm>
          </p:grpSpPr>
          <p:grpSp>
            <p:nvGrpSpPr>
              <p:cNvPr id="258" name="Group 257"/>
              <p:cNvGrpSpPr/>
              <p:nvPr/>
            </p:nvGrpSpPr>
            <p:grpSpPr>
              <a:xfrm flipH="1" flipV="1">
                <a:off x="1638949" y="971037"/>
                <a:ext cx="2842110" cy="2288755"/>
                <a:chOff x="3650332" y="3499813"/>
                <a:chExt cx="2842110" cy="2288755"/>
              </a:xfrm>
            </p:grpSpPr>
            <p:sp>
              <p:nvSpPr>
                <p:cNvPr id="262" name="Freeform 261"/>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63" name="Freeform 262"/>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259" name="Group 258"/>
              <p:cNvGrpSpPr/>
              <p:nvPr/>
            </p:nvGrpSpPr>
            <p:grpSpPr>
              <a:xfrm>
                <a:off x="2124724" y="1278267"/>
                <a:ext cx="2842110" cy="2288755"/>
                <a:chOff x="3650332" y="3499813"/>
                <a:chExt cx="2842110" cy="2288755"/>
              </a:xfrm>
            </p:grpSpPr>
            <p:sp>
              <p:nvSpPr>
                <p:cNvPr id="260" name="Freeform 25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261" name="Freeform 26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252" name="Group 251"/>
            <p:cNvGrpSpPr/>
            <p:nvPr/>
          </p:nvGrpSpPr>
          <p:grpSpPr>
            <a:xfrm>
              <a:off x="1438157" y="2037649"/>
              <a:ext cx="259970" cy="1179386"/>
              <a:chOff x="1516655" y="2067347"/>
              <a:chExt cx="259970" cy="1179386"/>
            </a:xfrm>
          </p:grpSpPr>
          <p:cxnSp>
            <p:nvCxnSpPr>
              <p:cNvPr id="256" name="Straight Connector 255"/>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257" name="Straight Connector 256"/>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253" name="Group 252"/>
            <p:cNvGrpSpPr/>
            <p:nvPr/>
          </p:nvGrpSpPr>
          <p:grpSpPr>
            <a:xfrm rot="10800000">
              <a:off x="4238010" y="2283945"/>
              <a:ext cx="259970" cy="1179386"/>
              <a:chOff x="1516655" y="2067347"/>
              <a:chExt cx="259970" cy="1179386"/>
            </a:xfrm>
          </p:grpSpPr>
          <p:cxnSp>
            <p:nvCxnSpPr>
              <p:cNvPr id="254" name="Straight Connector 253"/>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255" name="Straight Connector 254"/>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264" name="Group 263"/>
          <p:cNvGrpSpPr>
            <a:grpSpLocks noChangeAspect="1"/>
          </p:cNvGrpSpPr>
          <p:nvPr/>
        </p:nvGrpSpPr>
        <p:grpSpPr>
          <a:xfrm>
            <a:off x="886813" y="1078670"/>
            <a:ext cx="416531" cy="623494"/>
            <a:chOff x="1603972" y="1922222"/>
            <a:chExt cx="691466" cy="1035035"/>
          </a:xfrm>
          <a:solidFill>
            <a:srgbClr val="BFBFBF"/>
          </a:solidFill>
        </p:grpSpPr>
        <p:sp>
          <p:nvSpPr>
            <p:cNvPr id="265"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66"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88" name="Title 1"/>
          <p:cNvSpPr>
            <a:spLocks noGrp="1"/>
          </p:cNvSpPr>
          <p:nvPr>
            <p:ph type="title"/>
          </p:nvPr>
        </p:nvSpPr>
        <p:spPr/>
        <p:txBody>
          <a:bodyPr/>
          <a:lstStyle/>
          <a:p>
            <a:r>
              <a:rPr lang="en-US" dirty="0">
                <a:solidFill>
                  <a:schemeClr val="bg1">
                    <a:lumMod val="65000"/>
                  </a:schemeClr>
                </a:solidFill>
              </a:rPr>
              <a:t>El ADN de Lexmark en el centro de cada modelo</a:t>
            </a:r>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5</a:t>
            </a:fld>
            <a:endParaRPr lang="en-US" dirty="0"/>
          </a:p>
        </p:txBody>
      </p:sp>
      <p:sp>
        <p:nvSpPr>
          <p:cNvPr id="5" name="Footer Placeholder 4"/>
          <p:cNvSpPr>
            <a:spLocks noGrp="1"/>
          </p:cNvSpPr>
          <p:nvPr>
            <p:ph type="ftr" sz="quarter" idx="11"/>
          </p:nvPr>
        </p:nvSpPr>
        <p:spPr/>
        <p:txBody>
          <a:bodyPr/>
          <a:lstStyle/>
          <a:p>
            <a:pPr>
              <a:defRPr/>
            </a:pPr>
            <a:r>
              <a:rPr lang="en-US"/>
              <a:t>© 2018 Lexmark. Todos los derechos reservados.</a:t>
            </a:r>
            <a:endParaRPr lang="en-US" dirty="0"/>
          </a:p>
        </p:txBody>
      </p:sp>
      <p:grpSp>
        <p:nvGrpSpPr>
          <p:cNvPr id="79" name="Group 78"/>
          <p:cNvGrpSpPr/>
          <p:nvPr/>
        </p:nvGrpSpPr>
        <p:grpSpPr>
          <a:xfrm>
            <a:off x="8563629" y="4469767"/>
            <a:ext cx="1655798" cy="1660297"/>
            <a:chOff x="-1183472" y="16829"/>
            <a:chExt cx="3549351" cy="1509361"/>
          </a:xfrm>
          <a:noFill/>
          <a:effectLst/>
        </p:grpSpPr>
        <p:sp>
          <p:nvSpPr>
            <p:cNvPr id="80" name="Rectangle 79"/>
            <p:cNvSpPr/>
            <p:nvPr/>
          </p:nvSpPr>
          <p:spPr bwMode="auto">
            <a:xfrm>
              <a:off x="-1183472" y="16829"/>
              <a:ext cx="3549351" cy="1509361"/>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DADF</a:t>
              </a:r>
            </a:p>
          </p:txBody>
        </p:sp>
        <p:sp>
          <p:nvSpPr>
            <p:cNvPr id="81" name="Rectangle 80"/>
            <p:cNvSpPr/>
            <p:nvPr/>
          </p:nvSpPr>
          <p:spPr bwMode="auto">
            <a:xfrm rot="16200000">
              <a:off x="1971510" y="813810"/>
              <a:ext cx="207818" cy="490025"/>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82" name="Group 81"/>
          <p:cNvGrpSpPr/>
          <p:nvPr/>
        </p:nvGrpSpPr>
        <p:grpSpPr>
          <a:xfrm>
            <a:off x="5238122" y="2813209"/>
            <a:ext cx="1662545" cy="2499625"/>
            <a:chOff x="88736" y="16850"/>
            <a:chExt cx="3943490" cy="2272387"/>
          </a:xfrm>
          <a:noFill/>
          <a:effectLst/>
        </p:grpSpPr>
        <p:sp>
          <p:nvSpPr>
            <p:cNvPr id="83" name="Rectangle 82"/>
            <p:cNvSpPr/>
            <p:nvPr/>
          </p:nvSpPr>
          <p:spPr bwMode="auto">
            <a:xfrm>
              <a:off x="88736" y="16850"/>
              <a:ext cx="3943490" cy="2272387"/>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EL DOBLE DE MEMORIA </a:t>
              </a:r>
            </a:p>
          </p:txBody>
        </p:sp>
        <p:sp>
          <p:nvSpPr>
            <p:cNvPr id="84" name="Rectangle 83"/>
            <p:cNvSpPr/>
            <p:nvPr/>
          </p:nvSpPr>
          <p:spPr bwMode="auto">
            <a:xfrm rot="16200000">
              <a:off x="1973099" y="610556"/>
              <a:ext cx="207818" cy="542230"/>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6" name="Group 5"/>
          <p:cNvGrpSpPr>
            <a:grpSpLocks noChangeAspect="1"/>
          </p:cNvGrpSpPr>
          <p:nvPr/>
        </p:nvGrpSpPr>
        <p:grpSpPr>
          <a:xfrm rot="16200000">
            <a:off x="5734463" y="3584133"/>
            <a:ext cx="696515" cy="5121475"/>
            <a:chOff x="13126651" y="769557"/>
            <a:chExt cx="842783" cy="6196984"/>
          </a:xfrm>
        </p:grpSpPr>
        <p:sp>
          <p:nvSpPr>
            <p:cNvPr id="85" name="Rounded Rectangle 287"/>
            <p:cNvSpPr/>
            <p:nvPr/>
          </p:nvSpPr>
          <p:spPr bwMode="auto">
            <a:xfrm>
              <a:off x="13286582" y="769557"/>
              <a:ext cx="522920" cy="269719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rgbClr val="00C425"/>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3" name="Oval 2"/>
            <p:cNvSpPr/>
            <p:nvPr/>
          </p:nvSpPr>
          <p:spPr bwMode="auto">
            <a:xfrm>
              <a:off x="13126651" y="3446658"/>
              <a:ext cx="842783" cy="842783"/>
            </a:xfrm>
            <a:prstGeom prst="ellipse">
              <a:avLst/>
            </a:prstGeom>
            <a:solidFill>
              <a:schemeClr val="accent2">
                <a:alpha val="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43" name="Rounded Rectangle 287"/>
            <p:cNvSpPr/>
            <p:nvPr/>
          </p:nvSpPr>
          <p:spPr bwMode="auto">
            <a:xfrm rot="10800000">
              <a:off x="13286582" y="4269349"/>
              <a:ext cx="522920" cy="2697192"/>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solidFill>
              <a:srgbClr val="00C425">
                <a:alpha val="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sp>
        <p:nvSpPr>
          <p:cNvPr id="2" name="Oval 1"/>
          <p:cNvSpPr/>
          <p:nvPr/>
        </p:nvSpPr>
        <p:spPr bwMode="auto">
          <a:xfrm>
            <a:off x="4231221" y="4907839"/>
            <a:ext cx="3702997" cy="3537428"/>
          </a:xfrm>
          <a:prstGeom prst="ellipse">
            <a:avLst/>
          </a:prstGeom>
          <a:solidFill>
            <a:schemeClr val="bg1"/>
          </a:solidFill>
          <a:ln w="0" cap="flat" cmpd="sng" algn="ctr">
            <a:noFill/>
            <a:prstDash val="solid"/>
            <a:miter/>
            <a:headEnd type="none" w="med" len="med"/>
            <a:tailEnd type="none" w="med" len="med"/>
          </a:ln>
          <a:effectLst>
            <a:outerShdw blurRad="441325" dist="165100" dir="16200000" algn="tl" rotWithShape="0">
              <a:srgbClr val="000000">
                <a:alpha val="12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64" name="Group 63"/>
          <p:cNvGrpSpPr/>
          <p:nvPr/>
        </p:nvGrpSpPr>
        <p:grpSpPr>
          <a:xfrm>
            <a:off x="1397010" y="4268491"/>
            <a:ext cx="1662545" cy="1814609"/>
            <a:chOff x="88736" y="16828"/>
            <a:chExt cx="3943490" cy="1649645"/>
          </a:xfrm>
          <a:noFill/>
          <a:effectLst/>
        </p:grpSpPr>
        <p:sp>
          <p:nvSpPr>
            <p:cNvPr id="65" name="Rectangle 64"/>
            <p:cNvSpPr/>
            <p:nvPr/>
          </p:nvSpPr>
          <p:spPr bwMode="auto">
            <a:xfrm>
              <a:off x="88736" y="16828"/>
              <a:ext cx="3943490" cy="1649645"/>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PROCESADOR DE NÚCLEOS MÚLTIPLES </a:t>
              </a:r>
            </a:p>
          </p:txBody>
        </p:sp>
        <p:sp>
          <p:nvSpPr>
            <p:cNvPr id="66" name="Rectangle 65"/>
            <p:cNvSpPr/>
            <p:nvPr/>
          </p:nvSpPr>
          <p:spPr bwMode="auto">
            <a:xfrm rot="16200000">
              <a:off x="1939474" y="799474"/>
              <a:ext cx="207818" cy="531288"/>
            </a:xfrm>
            <a:prstGeom prst="rect">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137160" rIns="91440" bIns="228600" numCol="1" spcCol="0" rtlCol="0" fromWordArt="0" anchor="t"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sp>
        <p:nvSpPr>
          <p:cNvPr id="7" name="TextBox 6"/>
          <p:cNvSpPr txBox="1"/>
          <p:nvPr/>
        </p:nvSpPr>
        <p:spPr>
          <a:xfrm>
            <a:off x="-429069" y="3723956"/>
            <a:ext cx="184666" cy="369332"/>
          </a:xfrm>
          <a:prstGeom prst="rect">
            <a:avLst/>
          </a:prstGeom>
          <a:noFill/>
        </p:spPr>
        <p:txBody>
          <a:bodyPr wrap="none" rtlCol="0">
            <a:spAutoFit/>
          </a:bodyPr>
          <a:lstStyle/>
          <a:p>
            <a:endParaRPr lang="en-US" dirty="0"/>
          </a:p>
        </p:txBody>
      </p:sp>
      <p:grpSp>
        <p:nvGrpSpPr>
          <p:cNvPr id="146" name="Group 145"/>
          <p:cNvGrpSpPr/>
          <p:nvPr/>
        </p:nvGrpSpPr>
        <p:grpSpPr>
          <a:xfrm>
            <a:off x="2128393" y="618794"/>
            <a:ext cx="1979401" cy="1544073"/>
            <a:chOff x="1294903" y="1469213"/>
            <a:chExt cx="3327885" cy="2595985"/>
          </a:xfrm>
        </p:grpSpPr>
        <p:grpSp>
          <p:nvGrpSpPr>
            <p:cNvPr id="147" name="Group 146"/>
            <p:cNvGrpSpPr/>
            <p:nvPr/>
          </p:nvGrpSpPr>
          <p:grpSpPr>
            <a:xfrm>
              <a:off x="1294903" y="1469213"/>
              <a:ext cx="3327885" cy="2595985"/>
              <a:chOff x="1638949" y="971037"/>
              <a:chExt cx="3327885" cy="2595985"/>
            </a:xfrm>
          </p:grpSpPr>
          <p:grpSp>
            <p:nvGrpSpPr>
              <p:cNvPr id="154" name="Group 153"/>
              <p:cNvGrpSpPr/>
              <p:nvPr/>
            </p:nvGrpSpPr>
            <p:grpSpPr>
              <a:xfrm flipH="1" flipV="1">
                <a:off x="1638949" y="971037"/>
                <a:ext cx="2842110" cy="2288755"/>
                <a:chOff x="3650332" y="3499813"/>
                <a:chExt cx="2842110" cy="2288755"/>
              </a:xfrm>
            </p:grpSpPr>
            <p:sp>
              <p:nvSpPr>
                <p:cNvPr id="158" name="Freeform 15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9" name="Freeform 15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55" name="Group 154"/>
              <p:cNvGrpSpPr/>
              <p:nvPr/>
            </p:nvGrpSpPr>
            <p:grpSpPr>
              <a:xfrm>
                <a:off x="2124724" y="1278267"/>
                <a:ext cx="2842110" cy="2288755"/>
                <a:chOff x="3650332" y="3499813"/>
                <a:chExt cx="2842110" cy="2288755"/>
              </a:xfrm>
            </p:grpSpPr>
            <p:sp>
              <p:nvSpPr>
                <p:cNvPr id="156" name="Freeform 155"/>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7" name="Freeform 156"/>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48" name="Group 147"/>
            <p:cNvGrpSpPr/>
            <p:nvPr/>
          </p:nvGrpSpPr>
          <p:grpSpPr>
            <a:xfrm>
              <a:off x="1438157" y="2037649"/>
              <a:ext cx="259970" cy="1179386"/>
              <a:chOff x="1516655" y="2067347"/>
              <a:chExt cx="259970" cy="1179386"/>
            </a:xfrm>
          </p:grpSpPr>
          <p:cxnSp>
            <p:nvCxnSpPr>
              <p:cNvPr id="152" name="Straight Connector 151"/>
              <p:cNvCxnSpPr/>
              <p:nvPr/>
            </p:nvCxnSpPr>
            <p:spPr bwMode="auto">
              <a:xfrm>
                <a:off x="1776625" y="2140966"/>
                <a:ext cx="0" cy="804481"/>
              </a:xfrm>
              <a:prstGeom prst="line">
                <a:avLst/>
              </a:prstGeom>
              <a:ln w="76200" cap="rnd" cmpd="sng">
                <a:solidFill>
                  <a:schemeClr val="accent2"/>
                </a:solidFill>
                <a:round/>
              </a:ln>
            </p:spPr>
          </p:cxnSp>
          <p:cxnSp>
            <p:nvCxnSpPr>
              <p:cNvPr id="153" name="Straight Connector 152"/>
              <p:cNvCxnSpPr/>
              <p:nvPr/>
            </p:nvCxnSpPr>
            <p:spPr bwMode="auto">
              <a:xfrm>
                <a:off x="1516655" y="2067347"/>
                <a:ext cx="0" cy="1179386"/>
              </a:xfrm>
              <a:prstGeom prst="line">
                <a:avLst/>
              </a:prstGeom>
              <a:ln w="76200" cap="rnd" cmpd="sng">
                <a:solidFill>
                  <a:schemeClr val="accent2"/>
                </a:solidFill>
                <a:round/>
              </a:ln>
            </p:spPr>
          </p:cxnSp>
        </p:grpSp>
        <p:grpSp>
          <p:nvGrpSpPr>
            <p:cNvPr id="149" name="Group 148"/>
            <p:cNvGrpSpPr/>
            <p:nvPr/>
          </p:nvGrpSpPr>
          <p:grpSpPr>
            <a:xfrm rot="10800000">
              <a:off x="4238010" y="2283945"/>
              <a:ext cx="259970" cy="1179386"/>
              <a:chOff x="1516655" y="2067347"/>
              <a:chExt cx="259970" cy="1179386"/>
            </a:xfrm>
          </p:grpSpPr>
          <p:cxnSp>
            <p:nvCxnSpPr>
              <p:cNvPr id="150" name="Straight Connector 149"/>
              <p:cNvCxnSpPr/>
              <p:nvPr/>
            </p:nvCxnSpPr>
            <p:spPr bwMode="auto">
              <a:xfrm>
                <a:off x="1776625" y="2140966"/>
                <a:ext cx="0" cy="804481"/>
              </a:xfrm>
              <a:prstGeom prst="line">
                <a:avLst/>
              </a:prstGeom>
              <a:ln w="76200" cap="rnd" cmpd="sng">
                <a:solidFill>
                  <a:schemeClr val="accent2"/>
                </a:solidFill>
                <a:round/>
              </a:ln>
            </p:spPr>
          </p:cxnSp>
          <p:cxnSp>
            <p:nvCxnSpPr>
              <p:cNvPr id="151" name="Straight Connector 150"/>
              <p:cNvCxnSpPr/>
              <p:nvPr/>
            </p:nvCxnSpPr>
            <p:spPr bwMode="auto">
              <a:xfrm>
                <a:off x="1516655" y="2067347"/>
                <a:ext cx="0" cy="1179386"/>
              </a:xfrm>
              <a:prstGeom prst="line">
                <a:avLst/>
              </a:prstGeom>
              <a:ln w="76200" cap="rnd" cmpd="sng">
                <a:solidFill>
                  <a:schemeClr val="accent2"/>
                </a:solidFill>
                <a:round/>
              </a:ln>
            </p:spPr>
          </p:cxnSp>
        </p:grpSp>
      </p:grpSp>
      <p:grpSp>
        <p:nvGrpSpPr>
          <p:cNvPr id="240" name="Group 239"/>
          <p:cNvGrpSpPr>
            <a:grpSpLocks noChangeAspect="1"/>
          </p:cNvGrpSpPr>
          <p:nvPr/>
        </p:nvGrpSpPr>
        <p:grpSpPr>
          <a:xfrm>
            <a:off x="2800183" y="1108727"/>
            <a:ext cx="640286" cy="387817"/>
            <a:chOff x="1897385" y="5357058"/>
            <a:chExt cx="1016264" cy="615544"/>
          </a:xfrm>
          <a:solidFill>
            <a:schemeClr val="accent2"/>
          </a:solidFill>
        </p:grpSpPr>
        <p:sp>
          <p:nvSpPr>
            <p:cNvPr id="241"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2" name="Rounded Rectangle 241"/>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3" name="Rounded Rectangle 242"/>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4" name="Rounded Rectangle 243"/>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5" name="Rounded Rectangle 244"/>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6"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247" name="Group 246"/>
            <p:cNvGrpSpPr/>
            <p:nvPr/>
          </p:nvGrpSpPr>
          <p:grpSpPr>
            <a:xfrm flipH="1">
              <a:off x="2596383" y="5691783"/>
              <a:ext cx="210091" cy="216055"/>
              <a:chOff x="2165975" y="5831966"/>
              <a:chExt cx="210091" cy="216055"/>
            </a:xfrm>
            <a:grpFill/>
          </p:grpSpPr>
          <p:sp>
            <p:nvSpPr>
              <p:cNvPr id="248" name="Rounded Rectangle 247"/>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49" name="Rounded Rectangle 248"/>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spTree>
    <p:extLst>
      <p:ext uri="{BB962C8B-B14F-4D97-AF65-F5344CB8AC3E}">
        <p14:creationId xmlns:p14="http://schemas.microsoft.com/office/powerpoint/2010/main" val="9113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par>
                                <p:cTn id="15" presetID="8" presetClass="emph" presetSubtype="0" fill="hold" nodeType="withEffect">
                                  <p:stCondLst>
                                    <p:cond delay="0"/>
                                  </p:stCondLst>
                                  <p:childTnLst>
                                    <p:animRot by="10800000">
                                      <p:cBhvr>
                                        <p:cTn id="16" dur="2400" fill="hold"/>
                                        <p:tgtEl>
                                          <p:spTgt spid="6"/>
                                        </p:tgtEl>
                                        <p:attrNameLst>
                                          <p:attrName>r</p:attrName>
                                        </p:attrNameLst>
                                      </p:cBhvr>
                                    </p:animRot>
                                  </p:childTnLst>
                                </p:cTn>
                              </p:par>
                              <p:par>
                                <p:cTn id="17" presetID="14" presetClass="entr" presetSubtype="1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par>
                                <p:cTn id="20" presetID="14" presetClass="entr" presetSubtype="10" fill="hold" nodeType="withEffect">
                                  <p:stCondLst>
                                    <p:cond delay="1200"/>
                                  </p:stCondLst>
                                  <p:childTnLst>
                                    <p:set>
                                      <p:cBhvr>
                                        <p:cTn id="21" dur="1" fill="hold">
                                          <p:stCondLst>
                                            <p:cond delay="0"/>
                                          </p:stCondLst>
                                        </p:cTn>
                                        <p:tgtEl>
                                          <p:spTgt spid="82"/>
                                        </p:tgtEl>
                                        <p:attrNameLst>
                                          <p:attrName>style.visibility</p:attrName>
                                        </p:attrNameLst>
                                      </p:cBhvr>
                                      <p:to>
                                        <p:strVal val="visible"/>
                                      </p:to>
                                    </p:set>
                                    <p:animEffect transition="in" filter="randombar(horizontal)">
                                      <p:cBhvr>
                                        <p:cTn id="22" dur="500"/>
                                        <p:tgtEl>
                                          <p:spTgt spid="82"/>
                                        </p:tgtEl>
                                      </p:cBhvr>
                                    </p:animEffect>
                                  </p:childTnLst>
                                </p:cTn>
                              </p:par>
                              <p:par>
                                <p:cTn id="23" presetID="14" presetClass="entr" presetSubtype="10" fill="hold" nodeType="withEffect">
                                  <p:stCondLst>
                                    <p:cond delay="2000"/>
                                  </p:stCondLst>
                                  <p:childTnLst>
                                    <p:set>
                                      <p:cBhvr>
                                        <p:cTn id="24" dur="1" fill="hold">
                                          <p:stCondLst>
                                            <p:cond delay="0"/>
                                          </p:stCondLst>
                                        </p:cTn>
                                        <p:tgtEl>
                                          <p:spTgt spid="79"/>
                                        </p:tgtEl>
                                        <p:attrNameLst>
                                          <p:attrName>style.visibility</p:attrName>
                                        </p:attrNameLst>
                                      </p:cBhvr>
                                      <p:to>
                                        <p:strVal val="visible"/>
                                      </p:to>
                                    </p:set>
                                    <p:animEffect transition="in" filter="randombar(horizontal)">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p:txBody>
          <a:bodyPr/>
          <a:lstStyle/>
          <a:p>
            <a:r>
              <a:rPr lang="en-US" dirty="0">
                <a:solidFill>
                  <a:schemeClr val="bg1">
                    <a:lumMod val="65000"/>
                  </a:schemeClr>
                </a:solidFill>
              </a:rPr>
              <a:t>ADN del dispositivo: Las ventajas de Lexmark</a:t>
            </a:r>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6</a:t>
            </a:fld>
            <a:endParaRPr lang="en-US" dirty="0"/>
          </a:p>
        </p:txBody>
      </p:sp>
      <p:sp>
        <p:nvSpPr>
          <p:cNvPr id="5" name="Footer Placeholder 4"/>
          <p:cNvSpPr>
            <a:spLocks noGrp="1"/>
          </p:cNvSpPr>
          <p:nvPr>
            <p:ph type="ftr" sz="quarter" idx="11"/>
          </p:nvPr>
        </p:nvSpPr>
        <p:spPr/>
        <p:txBody>
          <a:bodyPr/>
          <a:lstStyle/>
          <a:p>
            <a:pPr>
              <a:defRPr/>
            </a:pPr>
            <a:r>
              <a:rPr lang="en-US"/>
              <a:t>© 2018 Lexmark. Todos los derechos reservados.</a:t>
            </a:r>
            <a:endParaRPr lang="en-US" dirty="0"/>
          </a:p>
        </p:txBody>
      </p:sp>
      <p:grpSp>
        <p:nvGrpSpPr>
          <p:cNvPr id="6" name="Group 5"/>
          <p:cNvGrpSpPr/>
          <p:nvPr/>
        </p:nvGrpSpPr>
        <p:grpSpPr>
          <a:xfrm>
            <a:off x="3200323" y="2474637"/>
            <a:ext cx="1828800" cy="1130505"/>
            <a:chOff x="88736" y="1261505"/>
            <a:chExt cx="3943490" cy="1027732"/>
          </a:xfrm>
          <a:effectLst>
            <a:outerShdw blurRad="412750" dist="38100" dir="4800000" algn="tl" rotWithShape="0">
              <a:srgbClr val="000000">
                <a:alpha val="16000"/>
              </a:srgbClr>
            </a:outerShdw>
          </a:effectLst>
        </p:grpSpPr>
        <p:sp>
          <p:nvSpPr>
            <p:cNvPr id="7" name="Rectangle 6"/>
            <p:cNvSpPr/>
            <p:nvPr/>
          </p:nvSpPr>
          <p:spPr bwMode="auto">
            <a:xfrm>
              <a:off x="88736" y="1261505"/>
              <a:ext cx="3943490" cy="1027732"/>
            </a:xfrm>
            <a:prstGeom prst="rect">
              <a:avLst/>
            </a:prstGeom>
            <a:solidFill>
              <a:srgbClr val="FFFFFF"/>
            </a:solidFill>
            <a:ln w="0" cap="flat" cmpd="sng" algn="ctr">
              <a:solidFill>
                <a:schemeClr val="bg1">
                  <a:lumMod val="85000"/>
                </a:schemeClr>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a:solidFill>
                    <a:schemeClr val="accent5"/>
                  </a:solidFill>
                  <a:ea typeface="Open Sans" panose="020B0606030504020204" pitchFamily="34" charset="0"/>
                  <a:cs typeface="Open Sans" panose="020B0606030504020204" pitchFamily="34" charset="0"/>
                </a:rPr>
                <a:t>TRABAJOS </a:t>
              </a:r>
              <a:br>
                <a:rPr lang="en-US" sz="1400">
                  <a:solidFill>
                    <a:schemeClr val="accent5"/>
                  </a:solidFill>
                  <a:ea typeface="Open Sans" panose="020B0606030504020204" pitchFamily="34" charset="0"/>
                  <a:cs typeface="Open Sans" panose="020B0606030504020204" pitchFamily="34" charset="0"/>
                </a:rPr>
              </a:br>
              <a:r>
                <a:rPr lang="en-US" sz="1400">
                  <a:solidFill>
                    <a:schemeClr val="accent5"/>
                  </a:solidFill>
                  <a:ea typeface="Open Sans" panose="020B0606030504020204" pitchFamily="34" charset="0"/>
                  <a:cs typeface="Open Sans" panose="020B0606030504020204" pitchFamily="34" charset="0"/>
                </a:rPr>
                <a:t>DE </a:t>
              </a:r>
              <a:r>
                <a:rPr lang="en-US" sz="1400" dirty="0">
                  <a:solidFill>
                    <a:schemeClr val="accent5"/>
                  </a:solidFill>
                  <a:ea typeface="Open Sans" panose="020B0606030504020204" pitchFamily="34" charset="0"/>
                  <a:cs typeface="Open Sans" panose="020B0606030504020204" pitchFamily="34" charset="0"/>
                </a:rPr>
                <a:t>IMPRESIÓN MÁS PRECISOS</a:t>
              </a:r>
            </a:p>
          </p:txBody>
        </p:sp>
        <p:sp>
          <p:nvSpPr>
            <p:cNvPr id="8" name="Rectangle 7"/>
            <p:cNvSpPr/>
            <p:nvPr/>
          </p:nvSpPr>
          <p:spPr bwMode="auto">
            <a:xfrm>
              <a:off x="88736" y="2201990"/>
              <a:ext cx="3943490" cy="87247"/>
            </a:xfrm>
            <a:prstGeom prst="rect">
              <a:avLst/>
            </a:prstGeom>
            <a:solidFill>
              <a:schemeClr val="accent2"/>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9" name="Group 8"/>
          <p:cNvGrpSpPr/>
          <p:nvPr/>
        </p:nvGrpSpPr>
        <p:grpSpPr>
          <a:xfrm>
            <a:off x="5242019" y="2474637"/>
            <a:ext cx="1828800" cy="1130505"/>
            <a:chOff x="88736" y="1261505"/>
            <a:chExt cx="3943490" cy="1027732"/>
          </a:xfrm>
          <a:effectLst>
            <a:outerShdw blurRad="412750" dist="38100" dir="4800000" algn="tl" rotWithShape="0">
              <a:srgbClr val="000000">
                <a:alpha val="16000"/>
              </a:srgbClr>
            </a:outerShdw>
          </a:effectLst>
        </p:grpSpPr>
        <p:sp>
          <p:nvSpPr>
            <p:cNvPr id="10" name="Rectangle 9"/>
            <p:cNvSpPr/>
            <p:nvPr/>
          </p:nvSpPr>
          <p:spPr bwMode="auto">
            <a:xfrm>
              <a:off x="88736" y="1261505"/>
              <a:ext cx="3943490" cy="1027732"/>
            </a:xfrm>
            <a:prstGeom prst="rect">
              <a:avLst/>
            </a:prstGeom>
            <a:solidFill>
              <a:srgbClr val="FFFFFF"/>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MÁS </a:t>
              </a:r>
              <a:r>
                <a:rPr lang="en-US" sz="1400">
                  <a:solidFill>
                    <a:schemeClr val="accent5"/>
                  </a:solidFill>
                  <a:ea typeface="Open Sans" panose="020B0606030504020204" pitchFamily="34" charset="0"/>
                  <a:cs typeface="Open Sans" panose="020B0606030504020204" pitchFamily="34" charset="0"/>
                </a:rPr>
                <a:t>FLUIDO </a:t>
              </a:r>
              <a:br>
                <a:rPr lang="en-US" sz="1400">
                  <a:solidFill>
                    <a:schemeClr val="accent5"/>
                  </a:solidFill>
                  <a:ea typeface="Open Sans" panose="020B0606030504020204" pitchFamily="34" charset="0"/>
                  <a:cs typeface="Open Sans" panose="020B0606030504020204" pitchFamily="34" charset="0"/>
                </a:rPr>
              </a:br>
              <a:r>
                <a:rPr lang="en-US" sz="1400">
                  <a:solidFill>
                    <a:schemeClr val="accent5"/>
                  </a:solidFill>
                  <a:ea typeface="Open Sans" panose="020B0606030504020204" pitchFamily="34" charset="0"/>
                  <a:cs typeface="Open Sans" panose="020B0606030504020204" pitchFamily="34" charset="0"/>
                </a:rPr>
                <a:t>Y </a:t>
              </a:r>
              <a:r>
                <a:rPr lang="en-US" sz="1400" dirty="0">
                  <a:solidFill>
                    <a:schemeClr val="accent5"/>
                  </a:solidFill>
                  <a:ea typeface="Open Sans" panose="020B0606030504020204" pitchFamily="34" charset="0"/>
                  <a:cs typeface="Open Sans" panose="020B0606030504020204" pitchFamily="34" charset="0"/>
                </a:rPr>
                <a:t>SILENCIOSO </a:t>
              </a:r>
            </a:p>
          </p:txBody>
        </p:sp>
        <p:sp>
          <p:nvSpPr>
            <p:cNvPr id="11" name="Rectangle 10"/>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12" name="Group 11"/>
          <p:cNvGrpSpPr/>
          <p:nvPr/>
        </p:nvGrpSpPr>
        <p:grpSpPr>
          <a:xfrm>
            <a:off x="7283715" y="2474637"/>
            <a:ext cx="1828800" cy="1130505"/>
            <a:chOff x="88736" y="1261505"/>
            <a:chExt cx="3943490" cy="1027732"/>
          </a:xfrm>
          <a:effectLst>
            <a:outerShdw blurRad="412750" dist="38100" dir="4800000" algn="tl" rotWithShape="0">
              <a:srgbClr val="000000">
                <a:alpha val="16000"/>
              </a:srgbClr>
            </a:outerShdw>
          </a:effectLst>
        </p:grpSpPr>
        <p:sp>
          <p:nvSpPr>
            <p:cNvPr id="13" name="Rectangle 12"/>
            <p:cNvSpPr/>
            <p:nvPr/>
          </p:nvSpPr>
          <p:spPr bwMode="auto">
            <a:xfrm>
              <a:off x="88736" y="1261505"/>
              <a:ext cx="3943490" cy="1027732"/>
            </a:xfrm>
            <a:prstGeom prst="rect">
              <a:avLst/>
            </a:prstGeom>
            <a:solidFill>
              <a:srgbClr val="FFFFFF"/>
            </a:solidFill>
            <a:ln w="0" cap="flat" cmpd="sng" algn="ctr">
              <a:solidFill>
                <a:srgbClr val="D9D9D9"/>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a:solidFill>
                    <a:schemeClr val="accent5"/>
                  </a:solidFill>
                  <a:ea typeface="Open Sans" panose="020B0606030504020204" pitchFamily="34" charset="0"/>
                  <a:cs typeface="Open Sans" panose="020B0606030504020204" pitchFamily="34" charset="0"/>
                </a:rPr>
                <a:t>ALGORITMOS </a:t>
              </a:r>
              <a:br>
                <a:rPr lang="en-US" sz="1400">
                  <a:solidFill>
                    <a:schemeClr val="accent5"/>
                  </a:solidFill>
                  <a:ea typeface="Open Sans" panose="020B0606030504020204" pitchFamily="34" charset="0"/>
                  <a:cs typeface="Open Sans" panose="020B0606030504020204" pitchFamily="34" charset="0"/>
                </a:rPr>
              </a:br>
              <a:r>
                <a:rPr lang="en-US" sz="1400">
                  <a:solidFill>
                    <a:schemeClr val="accent5"/>
                  </a:solidFill>
                  <a:ea typeface="Open Sans" panose="020B0606030504020204" pitchFamily="34" charset="0"/>
                  <a:cs typeface="Open Sans" panose="020B0606030504020204" pitchFamily="34" charset="0"/>
                </a:rPr>
                <a:t>DE </a:t>
              </a:r>
              <a:r>
                <a:rPr lang="en-US" sz="1400" dirty="0">
                  <a:solidFill>
                    <a:schemeClr val="accent5"/>
                  </a:solidFill>
                  <a:ea typeface="Open Sans" panose="020B0606030504020204" pitchFamily="34" charset="0"/>
                  <a:cs typeface="Open Sans" panose="020B0606030504020204" pitchFamily="34" charset="0"/>
                </a:rPr>
                <a:t>IMPRESIÓN MEJORADOS </a:t>
              </a:r>
            </a:p>
          </p:txBody>
        </p:sp>
        <p:sp>
          <p:nvSpPr>
            <p:cNvPr id="14" name="Rectangle 13"/>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sp>
        <p:nvSpPr>
          <p:cNvPr id="24" name="Oval 23"/>
          <p:cNvSpPr/>
          <p:nvPr/>
        </p:nvSpPr>
        <p:spPr bwMode="auto">
          <a:xfrm rot="5400000">
            <a:off x="5477126" y="-4168962"/>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59" name="Shape 107"/>
          <p:cNvSpPr txBox="1">
            <a:spLocks/>
          </p:cNvSpPr>
          <p:nvPr/>
        </p:nvSpPr>
        <p:spPr>
          <a:xfrm>
            <a:off x="311700" y="830248"/>
            <a:ext cx="8520600" cy="3416400"/>
          </a:xfrm>
          <a:prstGeom prst="rect">
            <a:avLst/>
          </a:prstGeom>
        </p:spPr>
        <p:txBody>
          <a:bodyPr lIns="91425" tIns="91425" rIns="91425" bIns="91425" anchor="t" anchorCtr="0">
            <a:no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457200" indent="-228600">
              <a:spcBef>
                <a:spcPts val="0"/>
              </a:spcBef>
            </a:pPr>
            <a:endParaRPr lang="en" dirty="0"/>
          </a:p>
        </p:txBody>
      </p:sp>
      <p:sp>
        <p:nvSpPr>
          <p:cNvPr id="60" name="Rounded Rectangle 59"/>
          <p:cNvSpPr/>
          <p:nvPr/>
        </p:nvSpPr>
        <p:spPr bwMode="auto">
          <a:xfrm>
            <a:off x="3812349" y="3996402"/>
            <a:ext cx="507990" cy="461808"/>
          </a:xfrm>
          <a:prstGeom prst="roundRect">
            <a:avLst>
              <a:gd name="adj" fmla="val 0"/>
            </a:avLst>
          </a:prstGeom>
          <a:noFill/>
          <a:ln w="25400" cap="flat" cmpd="sng" algn="ctr">
            <a:solidFill>
              <a:schemeClr val="bg1">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61" name="L-Shape 60"/>
          <p:cNvSpPr>
            <a:spLocks noChangeAspect="1"/>
          </p:cNvSpPr>
          <p:nvPr/>
        </p:nvSpPr>
        <p:spPr bwMode="auto">
          <a:xfrm rot="18980467">
            <a:off x="3651174" y="4011215"/>
            <a:ext cx="847043" cy="377419"/>
          </a:xfrm>
          <a:prstGeom prst="corner">
            <a:avLst/>
          </a:prstGeom>
          <a:solidFill>
            <a:schemeClr val="accent2"/>
          </a:solidFill>
          <a:ln w="1270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27" fontAlgn="base">
              <a:spcBef>
                <a:spcPct val="0"/>
              </a:spcBef>
              <a:spcAft>
                <a:spcPct val="0"/>
              </a:spcAft>
            </a:pPr>
            <a:endParaRPr lang="en-US" sz="1600" dirty="0">
              <a:solidFill>
                <a:schemeClr val="bg1"/>
              </a:solidFill>
              <a:latin typeface="Arial" charset="0"/>
            </a:endParaRPr>
          </a:p>
        </p:txBody>
      </p:sp>
      <p:sp>
        <p:nvSpPr>
          <p:cNvPr id="62" name="Rounded Rectangle 61"/>
          <p:cNvSpPr/>
          <p:nvPr/>
        </p:nvSpPr>
        <p:spPr bwMode="auto">
          <a:xfrm>
            <a:off x="5898091" y="3996402"/>
            <a:ext cx="507990" cy="461808"/>
          </a:xfrm>
          <a:prstGeom prst="roundRect">
            <a:avLst>
              <a:gd name="adj" fmla="val 0"/>
            </a:avLst>
          </a:prstGeom>
          <a:noFill/>
          <a:ln w="25400" cap="flat" cmpd="sng" algn="ctr">
            <a:solidFill>
              <a:schemeClr val="bg1">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63" name="L-Shape 62"/>
          <p:cNvSpPr>
            <a:spLocks noChangeAspect="1"/>
          </p:cNvSpPr>
          <p:nvPr/>
        </p:nvSpPr>
        <p:spPr bwMode="auto">
          <a:xfrm rot="18980467">
            <a:off x="5736916" y="4011215"/>
            <a:ext cx="847043" cy="377419"/>
          </a:xfrm>
          <a:prstGeom prst="corner">
            <a:avLst/>
          </a:prstGeom>
          <a:solidFill>
            <a:schemeClr val="accent2"/>
          </a:solidFill>
          <a:ln w="1270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27" fontAlgn="base">
              <a:spcBef>
                <a:spcPct val="0"/>
              </a:spcBef>
              <a:spcAft>
                <a:spcPct val="0"/>
              </a:spcAft>
            </a:pPr>
            <a:endParaRPr lang="en-US" sz="1600" dirty="0">
              <a:solidFill>
                <a:schemeClr val="bg1"/>
              </a:solidFill>
              <a:latin typeface="Arial" charset="0"/>
            </a:endParaRPr>
          </a:p>
        </p:txBody>
      </p:sp>
      <p:sp>
        <p:nvSpPr>
          <p:cNvPr id="64" name="Rounded Rectangle 63"/>
          <p:cNvSpPr/>
          <p:nvPr/>
        </p:nvSpPr>
        <p:spPr bwMode="auto">
          <a:xfrm>
            <a:off x="7935683" y="3996402"/>
            <a:ext cx="507990" cy="461808"/>
          </a:xfrm>
          <a:prstGeom prst="roundRect">
            <a:avLst>
              <a:gd name="adj" fmla="val 0"/>
            </a:avLst>
          </a:prstGeom>
          <a:noFill/>
          <a:ln w="25400" cap="flat" cmpd="sng" algn="ctr">
            <a:solidFill>
              <a:schemeClr val="bg1">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65" name="L-Shape 64"/>
          <p:cNvSpPr>
            <a:spLocks noChangeAspect="1"/>
          </p:cNvSpPr>
          <p:nvPr/>
        </p:nvSpPr>
        <p:spPr bwMode="auto">
          <a:xfrm rot="18980467">
            <a:off x="7774508" y="4011215"/>
            <a:ext cx="847043" cy="377419"/>
          </a:xfrm>
          <a:prstGeom prst="corner">
            <a:avLst/>
          </a:prstGeom>
          <a:solidFill>
            <a:schemeClr val="accent2"/>
          </a:solidFill>
          <a:ln w="1270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27" fontAlgn="base">
              <a:spcBef>
                <a:spcPct val="0"/>
              </a:spcBef>
              <a:spcAft>
                <a:spcPct val="0"/>
              </a:spcAft>
            </a:pPr>
            <a:endParaRPr lang="en-US" sz="1600" dirty="0">
              <a:solidFill>
                <a:schemeClr val="bg1"/>
              </a:solidFill>
              <a:latin typeface="Arial" charset="0"/>
            </a:endParaRPr>
          </a:p>
        </p:txBody>
      </p:sp>
      <p:sp>
        <p:nvSpPr>
          <p:cNvPr id="88" name="Shape 2248"/>
          <p:cNvSpPr/>
          <p:nvPr/>
        </p:nvSpPr>
        <p:spPr>
          <a:xfrm>
            <a:off x="-6810" y="-2278"/>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03" name="Group 102"/>
          <p:cNvGrpSpPr/>
          <p:nvPr/>
        </p:nvGrpSpPr>
        <p:grpSpPr>
          <a:xfrm>
            <a:off x="6097739" y="624971"/>
            <a:ext cx="1979401" cy="1544073"/>
            <a:chOff x="1294903" y="1469213"/>
            <a:chExt cx="3327885" cy="2595985"/>
          </a:xfrm>
        </p:grpSpPr>
        <p:grpSp>
          <p:nvGrpSpPr>
            <p:cNvPr id="104" name="Group 103"/>
            <p:cNvGrpSpPr/>
            <p:nvPr/>
          </p:nvGrpSpPr>
          <p:grpSpPr>
            <a:xfrm>
              <a:off x="1294903" y="1469213"/>
              <a:ext cx="3327885" cy="2595985"/>
              <a:chOff x="1638949" y="971037"/>
              <a:chExt cx="3327885" cy="2595985"/>
            </a:xfrm>
          </p:grpSpPr>
          <p:grpSp>
            <p:nvGrpSpPr>
              <p:cNvPr id="111" name="Group 110"/>
              <p:cNvGrpSpPr/>
              <p:nvPr/>
            </p:nvGrpSpPr>
            <p:grpSpPr>
              <a:xfrm flipH="1" flipV="1">
                <a:off x="1638949" y="971037"/>
                <a:ext cx="2842110" cy="2288755"/>
                <a:chOff x="3650332" y="3499813"/>
                <a:chExt cx="2842110" cy="2288755"/>
              </a:xfrm>
            </p:grpSpPr>
            <p:sp>
              <p:nvSpPr>
                <p:cNvPr id="115" name="Freeform 11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16" name="Freeform 11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12" name="Group 111"/>
              <p:cNvGrpSpPr/>
              <p:nvPr/>
            </p:nvGrpSpPr>
            <p:grpSpPr>
              <a:xfrm>
                <a:off x="2124724" y="1278267"/>
                <a:ext cx="2842110" cy="2288755"/>
                <a:chOff x="3650332" y="3499813"/>
                <a:chExt cx="2842110" cy="2288755"/>
              </a:xfrm>
            </p:grpSpPr>
            <p:sp>
              <p:nvSpPr>
                <p:cNvPr id="113" name="Freeform 11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14" name="Freeform 11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05" name="Group 104"/>
            <p:cNvGrpSpPr/>
            <p:nvPr/>
          </p:nvGrpSpPr>
          <p:grpSpPr>
            <a:xfrm>
              <a:off x="1438157" y="2037649"/>
              <a:ext cx="259970" cy="1179386"/>
              <a:chOff x="1516655" y="2067347"/>
              <a:chExt cx="259970" cy="1179386"/>
            </a:xfrm>
          </p:grpSpPr>
          <p:cxnSp>
            <p:nvCxnSpPr>
              <p:cNvPr id="109" name="Straight Connector 108"/>
              <p:cNvCxnSpPr/>
              <p:nvPr/>
            </p:nvCxnSpPr>
            <p:spPr bwMode="auto">
              <a:xfrm>
                <a:off x="1776625" y="2140966"/>
                <a:ext cx="0" cy="804481"/>
              </a:xfrm>
              <a:prstGeom prst="line">
                <a:avLst/>
              </a:prstGeom>
              <a:ln w="76200" cap="rnd" cmpd="sng">
                <a:solidFill>
                  <a:srgbClr val="BFBFBF"/>
                </a:solidFill>
                <a:round/>
              </a:ln>
            </p:spPr>
          </p:cxnSp>
          <p:cxnSp>
            <p:nvCxnSpPr>
              <p:cNvPr id="110" name="Straight Connector 109"/>
              <p:cNvCxnSpPr/>
              <p:nvPr/>
            </p:nvCxnSpPr>
            <p:spPr bwMode="auto">
              <a:xfrm>
                <a:off x="1516655" y="2067347"/>
                <a:ext cx="0" cy="1179386"/>
              </a:xfrm>
              <a:prstGeom prst="line">
                <a:avLst/>
              </a:prstGeom>
              <a:ln w="76200" cap="rnd" cmpd="sng">
                <a:solidFill>
                  <a:srgbClr val="BFBFBF"/>
                </a:solidFill>
                <a:round/>
              </a:ln>
            </p:spPr>
          </p:cxnSp>
        </p:grpSp>
        <p:grpSp>
          <p:nvGrpSpPr>
            <p:cNvPr id="106" name="Group 105"/>
            <p:cNvGrpSpPr/>
            <p:nvPr/>
          </p:nvGrpSpPr>
          <p:grpSpPr>
            <a:xfrm rot="10800000">
              <a:off x="4238010" y="2283945"/>
              <a:ext cx="259970" cy="1179386"/>
              <a:chOff x="1516655" y="2067347"/>
              <a:chExt cx="259970" cy="1179386"/>
            </a:xfrm>
          </p:grpSpPr>
          <p:cxnSp>
            <p:nvCxnSpPr>
              <p:cNvPr id="107" name="Straight Connector 106"/>
              <p:cNvCxnSpPr/>
              <p:nvPr/>
            </p:nvCxnSpPr>
            <p:spPr bwMode="auto">
              <a:xfrm>
                <a:off x="1776625" y="2140966"/>
                <a:ext cx="0" cy="804481"/>
              </a:xfrm>
              <a:prstGeom prst="line">
                <a:avLst/>
              </a:prstGeom>
              <a:ln w="76200" cap="rnd" cmpd="sng">
                <a:solidFill>
                  <a:srgbClr val="BFBFBF"/>
                </a:solidFill>
                <a:round/>
              </a:ln>
            </p:spPr>
          </p:cxnSp>
          <p:cxnSp>
            <p:nvCxnSpPr>
              <p:cNvPr id="108" name="Straight Connector 107"/>
              <p:cNvCxnSpPr/>
              <p:nvPr/>
            </p:nvCxnSpPr>
            <p:spPr bwMode="auto">
              <a:xfrm>
                <a:off x="1516655" y="2067347"/>
                <a:ext cx="0" cy="1179386"/>
              </a:xfrm>
              <a:prstGeom prst="line">
                <a:avLst/>
              </a:prstGeom>
              <a:ln w="76200" cap="rnd" cmpd="sng">
                <a:solidFill>
                  <a:srgbClr val="BFBFBF"/>
                </a:solidFill>
                <a:round/>
              </a:ln>
            </p:spPr>
          </p:cxnSp>
        </p:grpSp>
      </p:grpSp>
      <p:grpSp>
        <p:nvGrpSpPr>
          <p:cNvPr id="117" name="Group 116"/>
          <p:cNvGrpSpPr/>
          <p:nvPr/>
        </p:nvGrpSpPr>
        <p:grpSpPr>
          <a:xfrm>
            <a:off x="8077390" y="630048"/>
            <a:ext cx="1979401" cy="1544073"/>
            <a:chOff x="1294903" y="1469213"/>
            <a:chExt cx="3327885" cy="2595985"/>
          </a:xfrm>
        </p:grpSpPr>
        <p:grpSp>
          <p:nvGrpSpPr>
            <p:cNvPr id="118" name="Group 117"/>
            <p:cNvGrpSpPr/>
            <p:nvPr/>
          </p:nvGrpSpPr>
          <p:grpSpPr>
            <a:xfrm>
              <a:off x="1294903" y="1469213"/>
              <a:ext cx="3327885" cy="2595985"/>
              <a:chOff x="1638949" y="971037"/>
              <a:chExt cx="3327885" cy="2595985"/>
            </a:xfrm>
          </p:grpSpPr>
          <p:grpSp>
            <p:nvGrpSpPr>
              <p:cNvPr id="125" name="Group 124"/>
              <p:cNvGrpSpPr/>
              <p:nvPr/>
            </p:nvGrpSpPr>
            <p:grpSpPr>
              <a:xfrm flipH="1" flipV="1">
                <a:off x="1638949" y="971037"/>
                <a:ext cx="2842110" cy="2288755"/>
                <a:chOff x="3650332" y="3499813"/>
                <a:chExt cx="2842110" cy="2288755"/>
              </a:xfrm>
            </p:grpSpPr>
            <p:sp>
              <p:nvSpPr>
                <p:cNvPr id="129" name="Freeform 12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30" name="Freeform 12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26" name="Group 125"/>
              <p:cNvGrpSpPr/>
              <p:nvPr/>
            </p:nvGrpSpPr>
            <p:grpSpPr>
              <a:xfrm>
                <a:off x="2124724" y="1278267"/>
                <a:ext cx="2842110" cy="2288755"/>
                <a:chOff x="3650332" y="3499813"/>
                <a:chExt cx="2842110" cy="2288755"/>
              </a:xfrm>
            </p:grpSpPr>
            <p:sp>
              <p:nvSpPr>
                <p:cNvPr id="127" name="Freeform 12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28" name="Freeform 12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19" name="Group 118"/>
            <p:cNvGrpSpPr/>
            <p:nvPr/>
          </p:nvGrpSpPr>
          <p:grpSpPr>
            <a:xfrm>
              <a:off x="1438157" y="2037649"/>
              <a:ext cx="259970" cy="1179386"/>
              <a:chOff x="1516655" y="2067347"/>
              <a:chExt cx="259970" cy="1179386"/>
            </a:xfrm>
          </p:grpSpPr>
          <p:cxnSp>
            <p:nvCxnSpPr>
              <p:cNvPr id="123" name="Straight Connector 122"/>
              <p:cNvCxnSpPr/>
              <p:nvPr/>
            </p:nvCxnSpPr>
            <p:spPr bwMode="auto">
              <a:xfrm>
                <a:off x="1776625" y="2140966"/>
                <a:ext cx="0" cy="804481"/>
              </a:xfrm>
              <a:prstGeom prst="line">
                <a:avLst/>
              </a:prstGeom>
              <a:ln w="76200" cap="rnd" cmpd="sng">
                <a:solidFill>
                  <a:srgbClr val="BFBFBF"/>
                </a:solidFill>
                <a:round/>
              </a:ln>
            </p:spPr>
          </p:cxnSp>
          <p:cxnSp>
            <p:nvCxnSpPr>
              <p:cNvPr id="124" name="Straight Connector 123"/>
              <p:cNvCxnSpPr/>
              <p:nvPr/>
            </p:nvCxnSpPr>
            <p:spPr bwMode="auto">
              <a:xfrm>
                <a:off x="1516655" y="2067347"/>
                <a:ext cx="0" cy="1179386"/>
              </a:xfrm>
              <a:prstGeom prst="line">
                <a:avLst/>
              </a:prstGeom>
              <a:ln w="76200" cap="rnd" cmpd="sng">
                <a:solidFill>
                  <a:srgbClr val="BFBFBF"/>
                </a:solidFill>
                <a:round/>
              </a:ln>
            </p:spPr>
          </p:cxnSp>
        </p:grpSp>
        <p:grpSp>
          <p:nvGrpSpPr>
            <p:cNvPr id="120" name="Group 119"/>
            <p:cNvGrpSpPr/>
            <p:nvPr/>
          </p:nvGrpSpPr>
          <p:grpSpPr>
            <a:xfrm rot="10800000">
              <a:off x="4238010" y="2283945"/>
              <a:ext cx="259970" cy="1179386"/>
              <a:chOff x="1516655" y="2067347"/>
              <a:chExt cx="259970" cy="1179386"/>
            </a:xfrm>
          </p:grpSpPr>
          <p:cxnSp>
            <p:nvCxnSpPr>
              <p:cNvPr id="121" name="Straight Connector 120"/>
              <p:cNvCxnSpPr/>
              <p:nvPr/>
            </p:nvCxnSpPr>
            <p:spPr bwMode="auto">
              <a:xfrm>
                <a:off x="1776625" y="2140966"/>
                <a:ext cx="0" cy="804481"/>
              </a:xfrm>
              <a:prstGeom prst="line">
                <a:avLst/>
              </a:prstGeom>
              <a:ln w="76200" cap="rnd" cmpd="sng">
                <a:solidFill>
                  <a:srgbClr val="BFBFBF"/>
                </a:solidFill>
                <a:round/>
              </a:ln>
            </p:spPr>
          </p:cxnSp>
          <p:cxnSp>
            <p:nvCxnSpPr>
              <p:cNvPr id="122" name="Straight Connector 121"/>
              <p:cNvCxnSpPr/>
              <p:nvPr/>
            </p:nvCxnSpPr>
            <p:spPr bwMode="auto">
              <a:xfrm>
                <a:off x="1516655" y="2067347"/>
                <a:ext cx="0" cy="1179386"/>
              </a:xfrm>
              <a:prstGeom prst="line">
                <a:avLst/>
              </a:prstGeom>
              <a:ln w="76200" cap="rnd" cmpd="sng">
                <a:solidFill>
                  <a:srgbClr val="BFBFBF"/>
                </a:solidFill>
                <a:round/>
              </a:ln>
            </p:spPr>
          </p:cxnSp>
        </p:grpSp>
      </p:grpSp>
      <p:grpSp>
        <p:nvGrpSpPr>
          <p:cNvPr id="131" name="Group 130"/>
          <p:cNvGrpSpPr/>
          <p:nvPr/>
        </p:nvGrpSpPr>
        <p:grpSpPr>
          <a:xfrm>
            <a:off x="10056791" y="632005"/>
            <a:ext cx="1979401" cy="1544073"/>
            <a:chOff x="1294903" y="1469213"/>
            <a:chExt cx="3327885" cy="2595985"/>
          </a:xfrm>
        </p:grpSpPr>
        <p:grpSp>
          <p:nvGrpSpPr>
            <p:cNvPr id="132" name="Group 131"/>
            <p:cNvGrpSpPr/>
            <p:nvPr/>
          </p:nvGrpSpPr>
          <p:grpSpPr>
            <a:xfrm>
              <a:off x="1294903" y="1469213"/>
              <a:ext cx="3327885" cy="2595985"/>
              <a:chOff x="1638949" y="971037"/>
              <a:chExt cx="3327885" cy="2595985"/>
            </a:xfrm>
          </p:grpSpPr>
          <p:grpSp>
            <p:nvGrpSpPr>
              <p:cNvPr id="139" name="Group 138"/>
              <p:cNvGrpSpPr/>
              <p:nvPr/>
            </p:nvGrpSpPr>
            <p:grpSpPr>
              <a:xfrm flipH="1" flipV="1">
                <a:off x="1638949" y="971037"/>
                <a:ext cx="2842110" cy="2288755"/>
                <a:chOff x="3650332" y="3499813"/>
                <a:chExt cx="2842110" cy="2288755"/>
              </a:xfrm>
            </p:grpSpPr>
            <p:sp>
              <p:nvSpPr>
                <p:cNvPr id="143" name="Freeform 14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44" name="Freeform 14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40" name="Group 139"/>
              <p:cNvGrpSpPr/>
              <p:nvPr/>
            </p:nvGrpSpPr>
            <p:grpSpPr>
              <a:xfrm>
                <a:off x="2124724" y="1278267"/>
                <a:ext cx="2842110" cy="2288755"/>
                <a:chOff x="3650332" y="3499813"/>
                <a:chExt cx="2842110" cy="2288755"/>
              </a:xfrm>
            </p:grpSpPr>
            <p:sp>
              <p:nvSpPr>
                <p:cNvPr id="141" name="Freeform 14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42" name="Freeform 14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33" name="Group 132"/>
            <p:cNvGrpSpPr/>
            <p:nvPr/>
          </p:nvGrpSpPr>
          <p:grpSpPr>
            <a:xfrm>
              <a:off x="1438157" y="2037649"/>
              <a:ext cx="259970" cy="1179386"/>
              <a:chOff x="1516655" y="2067347"/>
              <a:chExt cx="259970" cy="1179386"/>
            </a:xfrm>
          </p:grpSpPr>
          <p:cxnSp>
            <p:nvCxnSpPr>
              <p:cNvPr id="137" name="Straight Connector 136"/>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8" name="Straight Connector 137"/>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34" name="Group 133"/>
            <p:cNvGrpSpPr/>
            <p:nvPr/>
          </p:nvGrpSpPr>
          <p:grpSpPr>
            <a:xfrm rot="10800000">
              <a:off x="4238010" y="2283945"/>
              <a:ext cx="259970" cy="1179386"/>
              <a:chOff x="1516655" y="2067347"/>
              <a:chExt cx="259970" cy="1179386"/>
            </a:xfrm>
          </p:grpSpPr>
          <p:cxnSp>
            <p:nvCxnSpPr>
              <p:cNvPr id="135" name="Straight Connector 134"/>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6" name="Straight Connector 135"/>
              <p:cNvCxnSpPr/>
              <p:nvPr/>
            </p:nvCxnSpPr>
            <p:spPr bwMode="auto">
              <a:xfrm>
                <a:off x="1516655" y="2067347"/>
                <a:ext cx="0" cy="1179386"/>
              </a:xfrm>
              <a:prstGeom prst="line">
                <a:avLst/>
              </a:prstGeom>
              <a:ln w="76200" cap="rnd" cmpd="sng">
                <a:solidFill>
                  <a:schemeClr val="bg1">
                    <a:lumMod val="75000"/>
                  </a:schemeClr>
                </a:solidFill>
                <a:round/>
              </a:ln>
            </p:spPr>
          </p:cxnSp>
        </p:grpSp>
      </p:grpSp>
      <p:sp>
        <p:nvSpPr>
          <p:cNvPr id="145" name="Rectangle 144"/>
          <p:cNvSpPr/>
          <p:nvPr/>
        </p:nvSpPr>
        <p:spPr>
          <a:xfrm>
            <a:off x="183104" y="2002219"/>
            <a:ext cx="1864613" cy="369332"/>
          </a:xfrm>
          <a:prstGeom prst="rect">
            <a:avLst/>
          </a:prstGeom>
          <a:ln>
            <a:noFill/>
          </a:ln>
        </p:spPr>
        <p:txBody>
          <a:bodyPr wrap="none" tIns="45720" bIns="45720" anchor="ctr" anchorCtr="0">
            <a:spAutoFit/>
          </a:bodyPr>
          <a:lstStyle/>
          <a:p>
            <a:pPr lvl="0" algn="ctr">
              <a:spcBef>
                <a:spcPts val="0"/>
              </a:spcBef>
            </a:pPr>
            <a:r>
              <a:rPr lang="en-US" dirty="0">
                <a:solidFill>
                  <a:srgbClr val="BFBFBF"/>
                </a:solidFill>
              </a:rPr>
              <a:t>Facilidad de uso</a:t>
            </a:r>
          </a:p>
        </p:txBody>
      </p:sp>
      <p:sp>
        <p:nvSpPr>
          <p:cNvPr id="146" name="Rectangle 145"/>
          <p:cNvSpPr/>
          <p:nvPr/>
        </p:nvSpPr>
        <p:spPr>
          <a:xfrm>
            <a:off x="2393114" y="2002221"/>
            <a:ext cx="1479893"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Rendimiento</a:t>
            </a:r>
            <a:endParaRPr lang="en" dirty="0">
              <a:solidFill>
                <a:schemeClr val="bg1">
                  <a:lumMod val="75000"/>
                </a:schemeClr>
              </a:solidFill>
            </a:endParaRPr>
          </a:p>
        </p:txBody>
      </p:sp>
      <p:sp>
        <p:nvSpPr>
          <p:cNvPr id="147" name="Rectangle 146"/>
          <p:cNvSpPr/>
          <p:nvPr/>
        </p:nvSpPr>
        <p:spPr>
          <a:xfrm>
            <a:off x="4634749" y="2002221"/>
            <a:ext cx="966932" cy="369332"/>
          </a:xfrm>
          <a:prstGeom prst="rect">
            <a:avLst/>
          </a:prstGeom>
        </p:spPr>
        <p:txBody>
          <a:bodyPr wrap="none" tIns="45720" bIns="45720" anchor="ctr" anchorCtr="0">
            <a:spAutoFit/>
          </a:bodyPr>
          <a:lstStyle/>
          <a:p>
            <a:pPr lvl="0" algn="ctr">
              <a:spcBef>
                <a:spcPts val="0"/>
              </a:spcBef>
            </a:pPr>
            <a:r>
              <a:rPr lang="en-US" dirty="0">
                <a:solidFill>
                  <a:schemeClr val="accent2"/>
                </a:solidFill>
              </a:rPr>
              <a:t>Calidad</a:t>
            </a:r>
            <a:endParaRPr lang="en" dirty="0">
              <a:solidFill>
                <a:schemeClr val="accent2"/>
              </a:solidFill>
            </a:endParaRPr>
          </a:p>
        </p:txBody>
      </p:sp>
      <p:sp>
        <p:nvSpPr>
          <p:cNvPr id="148" name="Rectangle 147"/>
          <p:cNvSpPr/>
          <p:nvPr/>
        </p:nvSpPr>
        <p:spPr>
          <a:xfrm>
            <a:off x="6433201" y="2002221"/>
            <a:ext cx="1338828"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Flexibilidad</a:t>
            </a:r>
            <a:endParaRPr lang="en" dirty="0">
              <a:solidFill>
                <a:schemeClr val="bg1">
                  <a:lumMod val="75000"/>
                </a:schemeClr>
              </a:solidFill>
            </a:endParaRPr>
          </a:p>
        </p:txBody>
      </p:sp>
      <p:sp>
        <p:nvSpPr>
          <p:cNvPr id="149" name="Rectangle 148"/>
          <p:cNvSpPr/>
          <p:nvPr/>
        </p:nvSpPr>
        <p:spPr>
          <a:xfrm>
            <a:off x="8086682" y="1863722"/>
            <a:ext cx="1992853" cy="646331"/>
          </a:xfrm>
          <a:prstGeom prst="rect">
            <a:avLst/>
          </a:prstGeom>
        </p:spPr>
        <p:txBody>
          <a:bodyPr wrap="none" tIns="45720" bIns="45720" anchor="ctr" anchorCtr="0">
            <a:spAutoFit/>
          </a:bodyPr>
          <a:lstStyle/>
          <a:p>
            <a:pPr lvl="0" algn="ctr">
              <a:spcBef>
                <a:spcPts val="0"/>
              </a:spcBef>
            </a:pPr>
            <a:r>
              <a:rPr lang="en-US">
                <a:solidFill>
                  <a:schemeClr val="bg1">
                    <a:lumMod val="75000"/>
                  </a:schemeClr>
                </a:solidFill>
              </a:rPr>
              <a:t>Capacidad </a:t>
            </a:r>
            <a:br>
              <a:rPr lang="en-US">
                <a:solidFill>
                  <a:schemeClr val="bg1">
                    <a:lumMod val="75000"/>
                  </a:schemeClr>
                </a:solidFill>
              </a:rPr>
            </a:br>
            <a:r>
              <a:rPr lang="en-US">
                <a:solidFill>
                  <a:schemeClr val="bg1">
                    <a:lumMod val="75000"/>
                  </a:schemeClr>
                </a:solidFill>
              </a:rPr>
              <a:t>de </a:t>
            </a:r>
            <a:r>
              <a:rPr lang="en-US" dirty="0">
                <a:solidFill>
                  <a:schemeClr val="bg1">
                    <a:lumMod val="75000"/>
                  </a:schemeClr>
                </a:solidFill>
              </a:rPr>
              <a:t>administración</a:t>
            </a:r>
            <a:endParaRPr lang="en" dirty="0">
              <a:solidFill>
                <a:schemeClr val="bg1">
                  <a:lumMod val="75000"/>
                </a:schemeClr>
              </a:solidFill>
            </a:endParaRPr>
          </a:p>
        </p:txBody>
      </p:sp>
      <p:sp>
        <p:nvSpPr>
          <p:cNvPr id="150" name="Rectangle 149"/>
          <p:cNvSpPr/>
          <p:nvPr/>
        </p:nvSpPr>
        <p:spPr>
          <a:xfrm>
            <a:off x="10463043"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Seguridad</a:t>
            </a:r>
            <a:endParaRPr lang="en" dirty="0">
              <a:solidFill>
                <a:schemeClr val="bg1">
                  <a:lumMod val="75000"/>
                </a:schemeClr>
              </a:solidFill>
            </a:endParaRPr>
          </a:p>
        </p:txBody>
      </p:sp>
      <p:grpSp>
        <p:nvGrpSpPr>
          <p:cNvPr id="151" name="Group 150"/>
          <p:cNvGrpSpPr/>
          <p:nvPr/>
        </p:nvGrpSpPr>
        <p:grpSpPr>
          <a:xfrm>
            <a:off x="6775477" y="1076021"/>
            <a:ext cx="637525" cy="608255"/>
            <a:chOff x="3953511" y="1343609"/>
            <a:chExt cx="2107438" cy="2010685"/>
          </a:xfrm>
          <a:solidFill>
            <a:schemeClr val="bg1">
              <a:lumMod val="75000"/>
            </a:schemeClr>
          </a:solidFill>
        </p:grpSpPr>
        <p:sp>
          <p:nvSpPr>
            <p:cNvPr id="152"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3"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4"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55" name="Group 154"/>
          <p:cNvGrpSpPr/>
          <p:nvPr/>
        </p:nvGrpSpPr>
        <p:grpSpPr>
          <a:xfrm>
            <a:off x="10849032" y="1124144"/>
            <a:ext cx="410971" cy="487887"/>
            <a:chOff x="10916200" y="4431050"/>
            <a:chExt cx="208597" cy="247638"/>
          </a:xfrm>
          <a:solidFill>
            <a:schemeClr val="bg1">
              <a:lumMod val="75000"/>
            </a:schemeClr>
          </a:solidFill>
        </p:grpSpPr>
        <p:sp>
          <p:nvSpPr>
            <p:cNvPr id="156" name="Rounded Rectangle 155"/>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7"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58" name="Group 157"/>
          <p:cNvGrpSpPr/>
          <p:nvPr/>
        </p:nvGrpSpPr>
        <p:grpSpPr>
          <a:xfrm>
            <a:off x="8776186" y="1101045"/>
            <a:ext cx="586289" cy="516286"/>
            <a:chOff x="12253886" y="306009"/>
            <a:chExt cx="1250751" cy="1101409"/>
          </a:xfrm>
          <a:solidFill>
            <a:srgbClr val="00C425"/>
          </a:solidFill>
        </p:grpSpPr>
        <p:sp>
          <p:nvSpPr>
            <p:cNvPr id="159" name="Freeform 158"/>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BFBFBF"/>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60" name="Group 159"/>
            <p:cNvGrpSpPr>
              <a:grpSpLocks noChangeAspect="1"/>
            </p:cNvGrpSpPr>
            <p:nvPr/>
          </p:nvGrpSpPr>
          <p:grpSpPr>
            <a:xfrm>
              <a:off x="12253886" y="306009"/>
              <a:ext cx="1250751" cy="1101409"/>
              <a:chOff x="5349172" y="2042619"/>
              <a:chExt cx="1375820" cy="1211548"/>
            </a:xfrm>
            <a:grpFill/>
          </p:grpSpPr>
          <p:sp>
            <p:nvSpPr>
              <p:cNvPr id="161" name="Oval 160"/>
              <p:cNvSpPr/>
              <p:nvPr/>
            </p:nvSpPr>
            <p:spPr bwMode="auto">
              <a:xfrm>
                <a:off x="5349172" y="2830850"/>
                <a:ext cx="423315"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2" name="Oval 161"/>
              <p:cNvSpPr/>
              <p:nvPr/>
            </p:nvSpPr>
            <p:spPr bwMode="auto">
              <a:xfrm>
                <a:off x="5810986" y="2042619"/>
                <a:ext cx="423318"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3" name="Oval 162"/>
              <p:cNvSpPr/>
              <p:nvPr/>
            </p:nvSpPr>
            <p:spPr bwMode="auto">
              <a:xfrm>
                <a:off x="6301675" y="2830850"/>
                <a:ext cx="423317"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164" name="Straight Connector 163"/>
              <p:cNvCxnSpPr/>
              <p:nvPr/>
            </p:nvCxnSpPr>
            <p:spPr bwMode="auto">
              <a:xfrm>
                <a:off x="6027817" y="2401790"/>
                <a:ext cx="0" cy="301752"/>
              </a:xfrm>
              <a:prstGeom prst="line">
                <a:avLst/>
              </a:prstGeom>
              <a:grpFill/>
              <a:ln w="38100" cap="flat" cmpd="sng" algn="ctr">
                <a:solidFill>
                  <a:srgbClr val="BFBFBF"/>
                </a:solidFill>
                <a:prstDash val="solid"/>
                <a:headEnd type="none" w="med" len="med"/>
                <a:tailEnd type="none" w="med" len="med"/>
              </a:ln>
              <a:effectLst/>
            </p:spPr>
          </p:cxnSp>
        </p:grpSp>
      </p:grpSp>
      <p:grpSp>
        <p:nvGrpSpPr>
          <p:cNvPr id="169" name="Group 168"/>
          <p:cNvGrpSpPr/>
          <p:nvPr/>
        </p:nvGrpSpPr>
        <p:grpSpPr>
          <a:xfrm>
            <a:off x="148992" y="616837"/>
            <a:ext cx="1979401" cy="1544073"/>
            <a:chOff x="1294903" y="1469213"/>
            <a:chExt cx="3327885" cy="2595985"/>
          </a:xfrm>
        </p:grpSpPr>
        <p:grpSp>
          <p:nvGrpSpPr>
            <p:cNvPr id="170" name="Group 169"/>
            <p:cNvGrpSpPr/>
            <p:nvPr/>
          </p:nvGrpSpPr>
          <p:grpSpPr>
            <a:xfrm>
              <a:off x="1294903" y="1469213"/>
              <a:ext cx="3327885" cy="2595985"/>
              <a:chOff x="1638949" y="971037"/>
              <a:chExt cx="3327885" cy="2595985"/>
            </a:xfrm>
          </p:grpSpPr>
          <p:grpSp>
            <p:nvGrpSpPr>
              <p:cNvPr id="177" name="Group 176"/>
              <p:cNvGrpSpPr/>
              <p:nvPr/>
            </p:nvGrpSpPr>
            <p:grpSpPr>
              <a:xfrm flipH="1" flipV="1">
                <a:off x="1638949" y="971037"/>
                <a:ext cx="2842110" cy="2288755"/>
                <a:chOff x="3650332" y="3499813"/>
                <a:chExt cx="2842110" cy="2288755"/>
              </a:xfrm>
            </p:grpSpPr>
            <p:sp>
              <p:nvSpPr>
                <p:cNvPr id="181" name="Freeform 18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2" name="Freeform 18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78" name="Group 177"/>
              <p:cNvGrpSpPr/>
              <p:nvPr/>
            </p:nvGrpSpPr>
            <p:grpSpPr>
              <a:xfrm>
                <a:off x="2124724" y="1278267"/>
                <a:ext cx="2842110" cy="2288755"/>
                <a:chOff x="3650332" y="3499813"/>
                <a:chExt cx="2842110" cy="2288755"/>
              </a:xfrm>
            </p:grpSpPr>
            <p:sp>
              <p:nvSpPr>
                <p:cNvPr id="179" name="Freeform 17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0" name="Freeform 17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71" name="Group 170"/>
            <p:cNvGrpSpPr/>
            <p:nvPr/>
          </p:nvGrpSpPr>
          <p:grpSpPr>
            <a:xfrm>
              <a:off x="1438157" y="2037649"/>
              <a:ext cx="259970" cy="1179386"/>
              <a:chOff x="1516655" y="2067347"/>
              <a:chExt cx="259970" cy="1179386"/>
            </a:xfrm>
          </p:grpSpPr>
          <p:cxnSp>
            <p:nvCxnSpPr>
              <p:cNvPr id="175" name="Straight Connector 174"/>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76" name="Straight Connector 175"/>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72" name="Group 171"/>
            <p:cNvGrpSpPr/>
            <p:nvPr/>
          </p:nvGrpSpPr>
          <p:grpSpPr>
            <a:xfrm rot="10800000">
              <a:off x="4238010" y="2283945"/>
              <a:ext cx="259970" cy="1179386"/>
              <a:chOff x="1516655" y="2067347"/>
              <a:chExt cx="259970" cy="1179386"/>
            </a:xfrm>
          </p:grpSpPr>
          <p:cxnSp>
            <p:nvCxnSpPr>
              <p:cNvPr id="173" name="Straight Connector 172"/>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74" name="Straight Connector 173"/>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83" name="Group 182"/>
          <p:cNvGrpSpPr>
            <a:grpSpLocks noChangeAspect="1"/>
          </p:cNvGrpSpPr>
          <p:nvPr/>
        </p:nvGrpSpPr>
        <p:grpSpPr>
          <a:xfrm>
            <a:off x="886813" y="1078670"/>
            <a:ext cx="416531" cy="623494"/>
            <a:chOff x="1603972" y="1922222"/>
            <a:chExt cx="691466" cy="1035035"/>
          </a:xfrm>
          <a:solidFill>
            <a:srgbClr val="BFBFBF"/>
          </a:solidFill>
        </p:grpSpPr>
        <p:sp>
          <p:nvSpPr>
            <p:cNvPr id="184"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5"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86" name="Group 185"/>
          <p:cNvGrpSpPr/>
          <p:nvPr/>
        </p:nvGrpSpPr>
        <p:grpSpPr>
          <a:xfrm>
            <a:off x="2128393" y="618794"/>
            <a:ext cx="1979401" cy="1544073"/>
            <a:chOff x="1294903" y="1469213"/>
            <a:chExt cx="3327885" cy="2595985"/>
          </a:xfrm>
        </p:grpSpPr>
        <p:grpSp>
          <p:nvGrpSpPr>
            <p:cNvPr id="187" name="Group 186"/>
            <p:cNvGrpSpPr/>
            <p:nvPr/>
          </p:nvGrpSpPr>
          <p:grpSpPr>
            <a:xfrm>
              <a:off x="1294903" y="1469213"/>
              <a:ext cx="3327885" cy="2595985"/>
              <a:chOff x="1638949" y="971037"/>
              <a:chExt cx="3327885" cy="2595985"/>
            </a:xfrm>
          </p:grpSpPr>
          <p:grpSp>
            <p:nvGrpSpPr>
              <p:cNvPr id="194" name="Group 193"/>
              <p:cNvGrpSpPr/>
              <p:nvPr/>
            </p:nvGrpSpPr>
            <p:grpSpPr>
              <a:xfrm flipH="1" flipV="1">
                <a:off x="1638949" y="971037"/>
                <a:ext cx="2842110" cy="2288755"/>
                <a:chOff x="3650332" y="3499813"/>
                <a:chExt cx="2842110" cy="2288755"/>
              </a:xfrm>
            </p:grpSpPr>
            <p:sp>
              <p:nvSpPr>
                <p:cNvPr id="198" name="Freeform 19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99" name="Freeform 19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95" name="Group 194"/>
              <p:cNvGrpSpPr/>
              <p:nvPr/>
            </p:nvGrpSpPr>
            <p:grpSpPr>
              <a:xfrm>
                <a:off x="2124724" y="1278267"/>
                <a:ext cx="2842110" cy="2288755"/>
                <a:chOff x="3650332" y="3499813"/>
                <a:chExt cx="2842110" cy="2288755"/>
              </a:xfrm>
            </p:grpSpPr>
            <p:sp>
              <p:nvSpPr>
                <p:cNvPr id="196" name="Freeform 195"/>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97" name="Freeform 196"/>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88" name="Group 187"/>
            <p:cNvGrpSpPr/>
            <p:nvPr/>
          </p:nvGrpSpPr>
          <p:grpSpPr>
            <a:xfrm>
              <a:off x="1438157" y="2037649"/>
              <a:ext cx="259970" cy="1179386"/>
              <a:chOff x="1516655" y="2067347"/>
              <a:chExt cx="259970" cy="1179386"/>
            </a:xfrm>
          </p:grpSpPr>
          <p:cxnSp>
            <p:nvCxnSpPr>
              <p:cNvPr id="192" name="Straight Connector 191"/>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93" name="Straight Connector 192"/>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89" name="Group 188"/>
            <p:cNvGrpSpPr/>
            <p:nvPr/>
          </p:nvGrpSpPr>
          <p:grpSpPr>
            <a:xfrm rot="10800000">
              <a:off x="4238010" y="2283945"/>
              <a:ext cx="259970" cy="1179386"/>
              <a:chOff x="1516655" y="2067347"/>
              <a:chExt cx="259970" cy="1179386"/>
            </a:xfrm>
          </p:grpSpPr>
          <p:cxnSp>
            <p:nvCxnSpPr>
              <p:cNvPr id="190" name="Straight Connector 189"/>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91" name="Straight Connector 190"/>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200" name="Group 199"/>
          <p:cNvGrpSpPr>
            <a:grpSpLocks noChangeAspect="1"/>
          </p:cNvGrpSpPr>
          <p:nvPr/>
        </p:nvGrpSpPr>
        <p:grpSpPr>
          <a:xfrm>
            <a:off x="2800183" y="1108727"/>
            <a:ext cx="640286" cy="387817"/>
            <a:chOff x="1897385" y="5357058"/>
            <a:chExt cx="1016264" cy="615544"/>
          </a:xfrm>
          <a:solidFill>
            <a:schemeClr val="bg1">
              <a:lumMod val="75000"/>
            </a:schemeClr>
          </a:solidFill>
        </p:grpSpPr>
        <p:sp>
          <p:nvSpPr>
            <p:cNvPr id="201"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2" name="Rounded Rectangle 201"/>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3" name="Rounded Rectangle 202"/>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4" name="Rounded Rectangle 203"/>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5" name="Rounded Rectangle 204"/>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6"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207" name="Group 206"/>
            <p:cNvGrpSpPr/>
            <p:nvPr/>
          </p:nvGrpSpPr>
          <p:grpSpPr>
            <a:xfrm flipH="1">
              <a:off x="2596383" y="5691783"/>
              <a:ext cx="210091" cy="216055"/>
              <a:chOff x="2165975" y="5831966"/>
              <a:chExt cx="210091" cy="216055"/>
            </a:xfrm>
            <a:grpFill/>
          </p:grpSpPr>
          <p:sp>
            <p:nvSpPr>
              <p:cNvPr id="208" name="Rounded Rectangle 207"/>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209" name="Rounded Rectangle 208"/>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89" name="Group 88"/>
          <p:cNvGrpSpPr/>
          <p:nvPr/>
        </p:nvGrpSpPr>
        <p:grpSpPr>
          <a:xfrm>
            <a:off x="4118338" y="623014"/>
            <a:ext cx="1979401" cy="1544073"/>
            <a:chOff x="1294903" y="1469213"/>
            <a:chExt cx="3327885" cy="2595985"/>
          </a:xfrm>
        </p:grpSpPr>
        <p:grpSp>
          <p:nvGrpSpPr>
            <p:cNvPr id="90" name="Group 89"/>
            <p:cNvGrpSpPr/>
            <p:nvPr/>
          </p:nvGrpSpPr>
          <p:grpSpPr>
            <a:xfrm>
              <a:off x="1294903" y="1469213"/>
              <a:ext cx="3327885" cy="2595985"/>
              <a:chOff x="1638949" y="971037"/>
              <a:chExt cx="3327885" cy="2595985"/>
            </a:xfrm>
          </p:grpSpPr>
          <p:grpSp>
            <p:nvGrpSpPr>
              <p:cNvPr id="97" name="Group 96"/>
              <p:cNvGrpSpPr/>
              <p:nvPr/>
            </p:nvGrpSpPr>
            <p:grpSpPr>
              <a:xfrm flipH="1" flipV="1">
                <a:off x="1638949" y="971037"/>
                <a:ext cx="2842110" cy="2288755"/>
                <a:chOff x="3650332" y="3499813"/>
                <a:chExt cx="2842110" cy="2288755"/>
              </a:xfrm>
            </p:grpSpPr>
            <p:sp>
              <p:nvSpPr>
                <p:cNvPr id="101" name="Freeform 10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2" name="Freeform 10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98" name="Group 97"/>
              <p:cNvGrpSpPr/>
              <p:nvPr/>
            </p:nvGrpSpPr>
            <p:grpSpPr>
              <a:xfrm>
                <a:off x="2124724" y="1278267"/>
                <a:ext cx="2842110" cy="2288755"/>
                <a:chOff x="3650332" y="3499813"/>
                <a:chExt cx="2842110" cy="2288755"/>
              </a:xfrm>
            </p:grpSpPr>
            <p:sp>
              <p:nvSpPr>
                <p:cNvPr id="99" name="Freeform 9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0" name="Freeform 9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91" name="Group 90"/>
            <p:cNvGrpSpPr/>
            <p:nvPr/>
          </p:nvGrpSpPr>
          <p:grpSpPr>
            <a:xfrm>
              <a:off x="1438157" y="2037649"/>
              <a:ext cx="259970" cy="1179386"/>
              <a:chOff x="1516655" y="2067347"/>
              <a:chExt cx="259970" cy="1179386"/>
            </a:xfrm>
          </p:grpSpPr>
          <p:cxnSp>
            <p:nvCxnSpPr>
              <p:cNvPr id="95" name="Straight Connector 94"/>
              <p:cNvCxnSpPr/>
              <p:nvPr/>
            </p:nvCxnSpPr>
            <p:spPr bwMode="auto">
              <a:xfrm>
                <a:off x="1776625" y="2140966"/>
                <a:ext cx="0" cy="804481"/>
              </a:xfrm>
              <a:prstGeom prst="line">
                <a:avLst/>
              </a:prstGeom>
              <a:ln w="76200" cap="rnd" cmpd="sng">
                <a:solidFill>
                  <a:schemeClr val="accent2"/>
                </a:solidFill>
                <a:round/>
              </a:ln>
            </p:spPr>
          </p:cxnSp>
          <p:cxnSp>
            <p:nvCxnSpPr>
              <p:cNvPr id="96" name="Straight Connector 95"/>
              <p:cNvCxnSpPr/>
              <p:nvPr/>
            </p:nvCxnSpPr>
            <p:spPr bwMode="auto">
              <a:xfrm>
                <a:off x="1516655" y="2067347"/>
                <a:ext cx="0" cy="1179386"/>
              </a:xfrm>
              <a:prstGeom prst="line">
                <a:avLst/>
              </a:prstGeom>
              <a:ln w="76200" cap="rnd" cmpd="sng">
                <a:solidFill>
                  <a:schemeClr val="accent2"/>
                </a:solidFill>
                <a:round/>
              </a:ln>
            </p:spPr>
          </p:cxnSp>
        </p:grpSp>
        <p:grpSp>
          <p:nvGrpSpPr>
            <p:cNvPr id="92" name="Group 91"/>
            <p:cNvGrpSpPr/>
            <p:nvPr/>
          </p:nvGrpSpPr>
          <p:grpSpPr>
            <a:xfrm rot="10800000">
              <a:off x="4238010" y="2283945"/>
              <a:ext cx="259970" cy="1179386"/>
              <a:chOff x="1516655" y="2067347"/>
              <a:chExt cx="259970" cy="1179386"/>
            </a:xfrm>
          </p:grpSpPr>
          <p:cxnSp>
            <p:nvCxnSpPr>
              <p:cNvPr id="93" name="Straight Connector 92"/>
              <p:cNvCxnSpPr/>
              <p:nvPr/>
            </p:nvCxnSpPr>
            <p:spPr bwMode="auto">
              <a:xfrm>
                <a:off x="1776625" y="2140966"/>
                <a:ext cx="0" cy="804481"/>
              </a:xfrm>
              <a:prstGeom prst="line">
                <a:avLst/>
              </a:prstGeom>
              <a:ln w="76200" cap="rnd" cmpd="sng">
                <a:solidFill>
                  <a:schemeClr val="accent2"/>
                </a:solidFill>
                <a:round/>
              </a:ln>
            </p:spPr>
          </p:cxnSp>
          <p:cxnSp>
            <p:nvCxnSpPr>
              <p:cNvPr id="94" name="Straight Connector 93"/>
              <p:cNvCxnSpPr/>
              <p:nvPr/>
            </p:nvCxnSpPr>
            <p:spPr bwMode="auto">
              <a:xfrm>
                <a:off x="1516655" y="2067347"/>
                <a:ext cx="0" cy="1179386"/>
              </a:xfrm>
              <a:prstGeom prst="line">
                <a:avLst/>
              </a:prstGeom>
              <a:ln w="76200" cap="rnd" cmpd="sng">
                <a:solidFill>
                  <a:schemeClr val="accent2"/>
                </a:solidFill>
                <a:round/>
              </a:ln>
            </p:spPr>
          </p:cxnSp>
        </p:grpSp>
      </p:grpSp>
      <p:grpSp>
        <p:nvGrpSpPr>
          <p:cNvPr id="165" name="Group 164"/>
          <p:cNvGrpSpPr>
            <a:grpSpLocks noChangeAspect="1"/>
          </p:cNvGrpSpPr>
          <p:nvPr/>
        </p:nvGrpSpPr>
        <p:grpSpPr>
          <a:xfrm>
            <a:off x="4882913" y="1087717"/>
            <a:ext cx="455954" cy="576455"/>
            <a:chOff x="5052114" y="4251660"/>
            <a:chExt cx="345703" cy="437065"/>
          </a:xfrm>
          <a:solidFill>
            <a:srgbClr val="00C425"/>
          </a:solidFill>
        </p:grpSpPr>
        <p:sp>
          <p:nvSpPr>
            <p:cNvPr id="166"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7"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68" name="Oval 167"/>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210" name="Title 1"/>
          <p:cNvSpPr txBox="1">
            <a:spLocks/>
          </p:cNvSpPr>
          <p:nvPr/>
        </p:nvSpPr>
        <p:spPr bwMode="auto">
          <a:xfrm>
            <a:off x="304719" y="123987"/>
            <a:ext cx="11579384" cy="457200"/>
          </a:xfrm>
          <a:prstGeom prst="rect">
            <a:avLst/>
          </a:prstGeom>
          <a:no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rtl="0" eaLnBrk="1" fontAlgn="base" hangingPunct="1">
              <a:spcBef>
                <a:spcPct val="0"/>
              </a:spcBef>
              <a:spcAft>
                <a:spcPct val="0"/>
              </a:spcAft>
              <a:defRPr lang="en-US" sz="3200" kern="1200" baseline="0">
                <a:solidFill>
                  <a:schemeClr val="accent2"/>
                </a:solidFill>
                <a:latin typeface="+mn-lt"/>
                <a:ea typeface="+mn-ea"/>
                <a:cs typeface="+mn-cs"/>
              </a:defRPr>
            </a:lvl1pPr>
            <a:lvl2pPr algn="l" rtl="0" eaLnBrk="1" fontAlgn="base" hangingPunct="1">
              <a:spcBef>
                <a:spcPct val="0"/>
              </a:spcBef>
              <a:spcAft>
                <a:spcPct val="0"/>
              </a:spcAft>
              <a:defRPr sz="2400">
                <a:solidFill>
                  <a:schemeClr val="bg1"/>
                </a:solidFill>
                <a:latin typeface="Arial" charset="0"/>
              </a:defRPr>
            </a:lvl2pPr>
            <a:lvl3pPr algn="l" rtl="0" eaLnBrk="1" fontAlgn="base" hangingPunct="1">
              <a:spcBef>
                <a:spcPct val="0"/>
              </a:spcBef>
              <a:spcAft>
                <a:spcPct val="0"/>
              </a:spcAft>
              <a:defRPr sz="2400">
                <a:solidFill>
                  <a:schemeClr val="bg1"/>
                </a:solidFill>
                <a:latin typeface="Arial" charset="0"/>
              </a:defRPr>
            </a:lvl3pPr>
            <a:lvl4pPr algn="l" rtl="0" eaLnBrk="1" fontAlgn="base" hangingPunct="1">
              <a:spcBef>
                <a:spcPct val="0"/>
              </a:spcBef>
              <a:spcAft>
                <a:spcPct val="0"/>
              </a:spcAft>
              <a:defRPr sz="2400">
                <a:solidFill>
                  <a:schemeClr val="bg1"/>
                </a:solidFill>
                <a:latin typeface="Arial" charset="0"/>
              </a:defRPr>
            </a:lvl4pPr>
            <a:lvl5pPr algn="l" rtl="0" eaLnBrk="1" fontAlgn="base" hangingPunct="1">
              <a:spcBef>
                <a:spcPct val="0"/>
              </a:spcBef>
              <a:spcAft>
                <a:spcPct val="0"/>
              </a:spcAft>
              <a:defRPr sz="2400">
                <a:solidFill>
                  <a:schemeClr val="bg1"/>
                </a:solidFill>
                <a:latin typeface="Arial"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a:lstStyle>
          <a:p>
            <a:r>
              <a:rPr lang="en-US" dirty="0">
                <a:solidFill>
                  <a:schemeClr val="bg1">
                    <a:lumMod val="65000"/>
                  </a:schemeClr>
                </a:solidFill>
              </a:rPr>
              <a:t>El ADN de Lexmark en el centro de cada modelo</a:t>
            </a:r>
          </a:p>
        </p:txBody>
      </p:sp>
    </p:spTree>
    <p:extLst>
      <p:ext uri="{BB962C8B-B14F-4D97-AF65-F5344CB8AC3E}">
        <p14:creationId xmlns:p14="http://schemas.microsoft.com/office/powerpoint/2010/main" val="264009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p:tgtEl>
                                          <p:spTgt spid="6"/>
                                        </p:tgtEl>
                                        <p:attrNameLst>
                                          <p:attrName>ppt_y</p:attrName>
                                        </p:attrNameLst>
                                      </p:cBhvr>
                                      <p:tavLst>
                                        <p:tav tm="0">
                                          <p:val>
                                            <p:strVal val="#ppt_y-#ppt_h*1.125000"/>
                                          </p:val>
                                        </p:tav>
                                        <p:tav tm="100000">
                                          <p:val>
                                            <p:strVal val="#ppt_y"/>
                                          </p:val>
                                        </p:tav>
                                      </p:tavLst>
                                    </p:anim>
                                    <p:animEffect transition="in" filter="wipe(down)">
                                      <p:cBhvr>
                                        <p:cTn id="8" dur="400"/>
                                        <p:tgtEl>
                                          <p:spTgt spid="6"/>
                                        </p:tgtEl>
                                      </p:cBhvr>
                                    </p:animEffect>
                                  </p:childTnLst>
                                </p:cTn>
                              </p:par>
                              <p:par>
                                <p:cTn id="9" presetID="23" presetClass="entr" presetSubtype="16" fill="hold" grpId="0" nodeType="withEffect">
                                  <p:stCondLst>
                                    <p:cond delay="500"/>
                                  </p:stCondLst>
                                  <p:childTnLst>
                                    <p:set>
                                      <p:cBhvr>
                                        <p:cTn id="10" dur="1" fill="hold">
                                          <p:stCondLst>
                                            <p:cond delay="0"/>
                                          </p:stCondLst>
                                        </p:cTn>
                                        <p:tgtEl>
                                          <p:spTgt spid="61"/>
                                        </p:tgtEl>
                                        <p:attrNameLst>
                                          <p:attrName>style.visibility</p:attrName>
                                        </p:attrNameLst>
                                      </p:cBhvr>
                                      <p:to>
                                        <p:strVal val="visible"/>
                                      </p:to>
                                    </p:set>
                                    <p:anim calcmode="lin" valueType="num">
                                      <p:cBhvr>
                                        <p:cTn id="11" dur="200" fill="hold"/>
                                        <p:tgtEl>
                                          <p:spTgt spid="61"/>
                                        </p:tgtEl>
                                        <p:attrNameLst>
                                          <p:attrName>ppt_w</p:attrName>
                                        </p:attrNameLst>
                                      </p:cBhvr>
                                      <p:tavLst>
                                        <p:tav tm="0">
                                          <p:val>
                                            <p:fltVal val="0"/>
                                          </p:val>
                                        </p:tav>
                                        <p:tav tm="100000">
                                          <p:val>
                                            <p:strVal val="#ppt_w"/>
                                          </p:val>
                                        </p:tav>
                                      </p:tavLst>
                                    </p:anim>
                                    <p:anim calcmode="lin" valueType="num">
                                      <p:cBhvr>
                                        <p:cTn id="12" dur="200" fill="hold"/>
                                        <p:tgtEl>
                                          <p:spTgt spid="61"/>
                                        </p:tgtEl>
                                        <p:attrNameLst>
                                          <p:attrName>ppt_h</p:attrName>
                                        </p:attrNameLst>
                                      </p:cBhvr>
                                      <p:tavLst>
                                        <p:tav tm="0">
                                          <p:val>
                                            <p:fltVal val="0"/>
                                          </p:val>
                                        </p:tav>
                                        <p:tav tm="100000">
                                          <p:val>
                                            <p:strVal val="#ppt_h"/>
                                          </p:val>
                                        </p:tav>
                                      </p:tavLst>
                                    </p:anim>
                                  </p:childTnLst>
                                </p:cTn>
                              </p:par>
                            </p:childTnLst>
                          </p:cTn>
                        </p:par>
                        <p:par>
                          <p:cTn id="13" fill="hold">
                            <p:stCondLst>
                              <p:cond delay="700"/>
                            </p:stCondLst>
                            <p:childTnLst>
                              <p:par>
                                <p:cTn id="14" presetID="1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400"/>
                                        <p:tgtEl>
                                          <p:spTgt spid="9"/>
                                        </p:tgtEl>
                                        <p:attrNameLst>
                                          <p:attrName>ppt_y</p:attrName>
                                        </p:attrNameLst>
                                      </p:cBhvr>
                                      <p:tavLst>
                                        <p:tav tm="0">
                                          <p:val>
                                            <p:strVal val="#ppt_y-#ppt_h*1.125000"/>
                                          </p:val>
                                        </p:tav>
                                        <p:tav tm="100000">
                                          <p:val>
                                            <p:strVal val="#ppt_y"/>
                                          </p:val>
                                        </p:tav>
                                      </p:tavLst>
                                    </p:anim>
                                    <p:animEffect transition="in" filter="wipe(down)">
                                      <p:cBhvr>
                                        <p:cTn id="17" dur="400"/>
                                        <p:tgtEl>
                                          <p:spTgt spid="9"/>
                                        </p:tgtEl>
                                      </p:cBhvr>
                                    </p:animEffect>
                                  </p:childTnLst>
                                </p:cTn>
                              </p:par>
                              <p:par>
                                <p:cTn id="18" presetID="23" presetClass="entr" presetSubtype="16" fill="hold" grpId="0" nodeType="withEffect">
                                  <p:stCondLst>
                                    <p:cond delay="500"/>
                                  </p:stCondLst>
                                  <p:childTnLst>
                                    <p:set>
                                      <p:cBhvr>
                                        <p:cTn id="19" dur="1" fill="hold">
                                          <p:stCondLst>
                                            <p:cond delay="0"/>
                                          </p:stCondLst>
                                        </p:cTn>
                                        <p:tgtEl>
                                          <p:spTgt spid="63"/>
                                        </p:tgtEl>
                                        <p:attrNameLst>
                                          <p:attrName>style.visibility</p:attrName>
                                        </p:attrNameLst>
                                      </p:cBhvr>
                                      <p:to>
                                        <p:strVal val="visible"/>
                                      </p:to>
                                    </p:set>
                                    <p:anim calcmode="lin" valueType="num">
                                      <p:cBhvr>
                                        <p:cTn id="20" dur="200" fill="hold"/>
                                        <p:tgtEl>
                                          <p:spTgt spid="63"/>
                                        </p:tgtEl>
                                        <p:attrNameLst>
                                          <p:attrName>ppt_w</p:attrName>
                                        </p:attrNameLst>
                                      </p:cBhvr>
                                      <p:tavLst>
                                        <p:tav tm="0">
                                          <p:val>
                                            <p:fltVal val="0"/>
                                          </p:val>
                                        </p:tav>
                                        <p:tav tm="100000">
                                          <p:val>
                                            <p:strVal val="#ppt_w"/>
                                          </p:val>
                                        </p:tav>
                                      </p:tavLst>
                                    </p:anim>
                                    <p:anim calcmode="lin" valueType="num">
                                      <p:cBhvr>
                                        <p:cTn id="21" dur="200" fill="hold"/>
                                        <p:tgtEl>
                                          <p:spTgt spid="63"/>
                                        </p:tgtEl>
                                        <p:attrNameLst>
                                          <p:attrName>ppt_h</p:attrName>
                                        </p:attrNameLst>
                                      </p:cBhvr>
                                      <p:tavLst>
                                        <p:tav tm="0">
                                          <p:val>
                                            <p:fltVal val="0"/>
                                          </p:val>
                                        </p:tav>
                                        <p:tav tm="100000">
                                          <p:val>
                                            <p:strVal val="#ppt_h"/>
                                          </p:val>
                                        </p:tav>
                                      </p:tavLst>
                                    </p:anim>
                                  </p:childTnLst>
                                </p:cTn>
                              </p:par>
                            </p:childTnLst>
                          </p:cTn>
                        </p:par>
                        <p:par>
                          <p:cTn id="22" fill="hold">
                            <p:stCondLst>
                              <p:cond delay="1400"/>
                            </p:stCondLst>
                            <p:childTnLst>
                              <p:par>
                                <p:cTn id="23" presetID="1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p:tgtEl>
                                          <p:spTgt spid="12"/>
                                        </p:tgtEl>
                                        <p:attrNameLst>
                                          <p:attrName>ppt_y</p:attrName>
                                        </p:attrNameLst>
                                      </p:cBhvr>
                                      <p:tavLst>
                                        <p:tav tm="0">
                                          <p:val>
                                            <p:strVal val="#ppt_y-#ppt_h*1.125000"/>
                                          </p:val>
                                        </p:tav>
                                        <p:tav tm="100000">
                                          <p:val>
                                            <p:strVal val="#ppt_y"/>
                                          </p:val>
                                        </p:tav>
                                      </p:tavLst>
                                    </p:anim>
                                    <p:animEffect transition="in" filter="wipe(down)">
                                      <p:cBhvr>
                                        <p:cTn id="26" dur="400"/>
                                        <p:tgtEl>
                                          <p:spTgt spid="12"/>
                                        </p:tgtEl>
                                      </p:cBhvr>
                                    </p:animEffect>
                                  </p:childTnLst>
                                </p:cTn>
                              </p:par>
                              <p:par>
                                <p:cTn id="27" presetID="23" presetClass="entr" presetSubtype="16" fill="hold" grpId="0" nodeType="withEffect">
                                  <p:stCondLst>
                                    <p:cond delay="500"/>
                                  </p:stCondLst>
                                  <p:childTnLst>
                                    <p:set>
                                      <p:cBhvr>
                                        <p:cTn id="28" dur="1" fill="hold">
                                          <p:stCondLst>
                                            <p:cond delay="0"/>
                                          </p:stCondLst>
                                        </p:cTn>
                                        <p:tgtEl>
                                          <p:spTgt spid="65"/>
                                        </p:tgtEl>
                                        <p:attrNameLst>
                                          <p:attrName>style.visibility</p:attrName>
                                        </p:attrNameLst>
                                      </p:cBhvr>
                                      <p:to>
                                        <p:strVal val="visible"/>
                                      </p:to>
                                    </p:set>
                                    <p:anim calcmode="lin" valueType="num">
                                      <p:cBhvr>
                                        <p:cTn id="29" dur="200" fill="hold"/>
                                        <p:tgtEl>
                                          <p:spTgt spid="65"/>
                                        </p:tgtEl>
                                        <p:attrNameLst>
                                          <p:attrName>ppt_w</p:attrName>
                                        </p:attrNameLst>
                                      </p:cBhvr>
                                      <p:tavLst>
                                        <p:tav tm="0">
                                          <p:val>
                                            <p:fltVal val="0"/>
                                          </p:val>
                                        </p:tav>
                                        <p:tav tm="100000">
                                          <p:val>
                                            <p:strVal val="#ppt_w"/>
                                          </p:val>
                                        </p:tav>
                                      </p:tavLst>
                                    </p:anim>
                                    <p:anim calcmode="lin" valueType="num">
                                      <p:cBhvr>
                                        <p:cTn id="30" dur="200" fill="hold"/>
                                        <p:tgtEl>
                                          <p:spTgt spid="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p:txBody>
          <a:bodyPr/>
          <a:lstStyle/>
          <a:p>
            <a:r>
              <a:rPr lang="en-US" dirty="0">
                <a:solidFill>
                  <a:schemeClr val="bg1">
                    <a:lumMod val="65000"/>
                  </a:schemeClr>
                </a:solidFill>
              </a:rPr>
              <a:t>ADN del dispositivo: Las ventajas de Lexmark</a:t>
            </a:r>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7</a:t>
            </a:fld>
            <a:endParaRPr lang="en-US" dirty="0"/>
          </a:p>
        </p:txBody>
      </p:sp>
      <p:sp>
        <p:nvSpPr>
          <p:cNvPr id="5" name="Footer Placeholder 4"/>
          <p:cNvSpPr>
            <a:spLocks noGrp="1"/>
          </p:cNvSpPr>
          <p:nvPr>
            <p:ph type="ftr" sz="quarter" idx="11"/>
          </p:nvPr>
        </p:nvSpPr>
        <p:spPr/>
        <p:txBody>
          <a:bodyPr/>
          <a:lstStyle/>
          <a:p>
            <a:pPr>
              <a:defRPr/>
            </a:pPr>
            <a:r>
              <a:rPr lang="en-US"/>
              <a:t>© 2018 Lexmark. Todos los derechos reservados.</a:t>
            </a:r>
            <a:endParaRPr lang="en-US" dirty="0"/>
          </a:p>
        </p:txBody>
      </p:sp>
      <p:grpSp>
        <p:nvGrpSpPr>
          <p:cNvPr id="6" name="Group 5"/>
          <p:cNvGrpSpPr/>
          <p:nvPr/>
        </p:nvGrpSpPr>
        <p:grpSpPr>
          <a:xfrm>
            <a:off x="2118322" y="2039899"/>
            <a:ext cx="1828800" cy="3217523"/>
            <a:chOff x="88736" y="-635784"/>
            <a:chExt cx="3943490" cy="2925021"/>
          </a:xfrm>
          <a:effectLst>
            <a:outerShdw blurRad="412750" dist="38100" dir="4800000" algn="tl" rotWithShape="0">
              <a:srgbClr val="000000">
                <a:alpha val="16000"/>
              </a:srgbClr>
            </a:outerShdw>
          </a:effectLst>
        </p:grpSpPr>
        <p:sp>
          <p:nvSpPr>
            <p:cNvPr id="7" name="Rectangle 6"/>
            <p:cNvSpPr/>
            <p:nvPr/>
          </p:nvSpPr>
          <p:spPr bwMode="auto">
            <a:xfrm>
              <a:off x="88736" y="-635784"/>
              <a:ext cx="3943490" cy="2925021"/>
            </a:xfrm>
            <a:prstGeom prst="rect">
              <a:avLst/>
            </a:prstGeom>
            <a:solidFill>
              <a:srgbClr val="FFFFFF"/>
            </a:solidFill>
            <a:ln w="0" cap="flat" cmpd="sng" algn="ctr">
              <a:solidFill>
                <a:schemeClr val="bg1">
                  <a:lumMod val="85000"/>
                </a:schemeClr>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lang="en-US" sz="1400" dirty="0">
                <a:solidFill>
                  <a:schemeClr val="accent5"/>
                </a:solidFill>
                <a:ea typeface="Open Sans" panose="020B0606030504020204" pitchFamily="34" charset="0"/>
                <a:cs typeface="Open Sans" panose="020B0606030504020204" pitchFamily="34" charset="0"/>
              </a:endParaRPr>
            </a:p>
          </p:txBody>
        </p:sp>
        <p:sp>
          <p:nvSpPr>
            <p:cNvPr id="8" name="Rectangle 7"/>
            <p:cNvSpPr/>
            <p:nvPr/>
          </p:nvSpPr>
          <p:spPr bwMode="auto">
            <a:xfrm>
              <a:off x="88736" y="2201990"/>
              <a:ext cx="3943490" cy="87247"/>
            </a:xfrm>
            <a:prstGeom prst="rect">
              <a:avLst/>
            </a:prstGeom>
            <a:solidFill>
              <a:schemeClr val="accent2"/>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9" name="Group 8"/>
          <p:cNvGrpSpPr/>
          <p:nvPr/>
        </p:nvGrpSpPr>
        <p:grpSpPr>
          <a:xfrm>
            <a:off x="1923409" y="1882905"/>
            <a:ext cx="1828800" cy="3054027"/>
            <a:chOff x="88736" y="-487151"/>
            <a:chExt cx="3943490" cy="2776389"/>
          </a:xfrm>
          <a:effectLst>
            <a:outerShdw blurRad="412750" dist="38100" dir="4800000" algn="tl" rotWithShape="0">
              <a:srgbClr val="000000">
                <a:alpha val="16000"/>
              </a:srgbClr>
            </a:outerShdw>
          </a:effectLst>
        </p:grpSpPr>
        <p:sp>
          <p:nvSpPr>
            <p:cNvPr id="10" name="Rectangle 9"/>
            <p:cNvSpPr/>
            <p:nvPr/>
          </p:nvSpPr>
          <p:spPr bwMode="auto">
            <a:xfrm>
              <a:off x="88736" y="-487151"/>
              <a:ext cx="3943490" cy="2776389"/>
            </a:xfrm>
            <a:prstGeom prst="rect">
              <a:avLst/>
            </a:prstGeom>
            <a:solidFill>
              <a:srgbClr val="FFFFFF"/>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AMPLIA VARIEDAD DE MODELOS </a:t>
              </a:r>
            </a:p>
          </p:txBody>
        </p:sp>
        <p:sp>
          <p:nvSpPr>
            <p:cNvPr id="11" name="Rectangle 10"/>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12" name="Group 11"/>
          <p:cNvGrpSpPr/>
          <p:nvPr/>
        </p:nvGrpSpPr>
        <p:grpSpPr>
          <a:xfrm>
            <a:off x="10115788" y="2087285"/>
            <a:ext cx="1828800" cy="3104996"/>
            <a:chOff x="88736" y="-533487"/>
            <a:chExt cx="3943490" cy="2822724"/>
          </a:xfrm>
          <a:effectLst>
            <a:outerShdw blurRad="412750" dist="38100" dir="4800000" algn="tl" rotWithShape="0">
              <a:srgbClr val="000000">
                <a:alpha val="16000"/>
              </a:srgbClr>
            </a:outerShdw>
          </a:effectLst>
        </p:grpSpPr>
        <p:sp>
          <p:nvSpPr>
            <p:cNvPr id="13" name="Rectangle 12"/>
            <p:cNvSpPr/>
            <p:nvPr/>
          </p:nvSpPr>
          <p:spPr bwMode="auto">
            <a:xfrm>
              <a:off x="88736" y="-533487"/>
              <a:ext cx="3943490" cy="2822723"/>
            </a:xfrm>
            <a:prstGeom prst="rect">
              <a:avLst/>
            </a:prstGeom>
            <a:solidFill>
              <a:srgbClr val="FFFFFF"/>
            </a:solidFill>
            <a:ln w="0" cap="flat" cmpd="sng" algn="ctr">
              <a:solidFill>
                <a:srgbClr val="D9D9D9"/>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lang="en-US" sz="1400" dirty="0">
                <a:solidFill>
                  <a:schemeClr val="accent5"/>
                </a:solidFill>
                <a:ea typeface="Open Sans" panose="020B0606030504020204" pitchFamily="34" charset="0"/>
                <a:cs typeface="Open Sans" panose="020B0606030504020204" pitchFamily="34" charset="0"/>
              </a:endParaRPr>
            </a:p>
          </p:txBody>
        </p:sp>
        <p:sp>
          <p:nvSpPr>
            <p:cNvPr id="14" name="Rectangle 13"/>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grpSp>
        <p:nvGrpSpPr>
          <p:cNvPr id="15" name="Group 14"/>
          <p:cNvGrpSpPr/>
          <p:nvPr/>
        </p:nvGrpSpPr>
        <p:grpSpPr>
          <a:xfrm>
            <a:off x="10312637" y="1933683"/>
            <a:ext cx="1828800" cy="3003248"/>
            <a:chOff x="88736" y="-440988"/>
            <a:chExt cx="3943490" cy="2730226"/>
          </a:xfrm>
          <a:effectLst>
            <a:outerShdw blurRad="412750" dist="38100" dir="4800000" algn="tl" rotWithShape="0">
              <a:srgbClr val="000000">
                <a:alpha val="16000"/>
              </a:srgbClr>
            </a:outerShdw>
          </a:effectLst>
        </p:grpSpPr>
        <p:sp>
          <p:nvSpPr>
            <p:cNvPr id="16" name="Rectangle 15"/>
            <p:cNvSpPr/>
            <p:nvPr/>
          </p:nvSpPr>
          <p:spPr bwMode="auto">
            <a:xfrm>
              <a:off x="88736" y="-440988"/>
              <a:ext cx="3943490" cy="2730226"/>
            </a:xfrm>
            <a:prstGeom prst="rect">
              <a:avLst/>
            </a:prstGeom>
            <a:solidFill>
              <a:srgbClr val="FFFFFF"/>
            </a:solidFill>
            <a:ln w="0" cap="flat" cmpd="sng" algn="ctr">
              <a:solidFill>
                <a:srgbClr val="D9D9D9"/>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r>
                <a:rPr lang="en-US" sz="1400" dirty="0">
                  <a:solidFill>
                    <a:schemeClr val="accent5"/>
                  </a:solidFill>
                  <a:ea typeface="Open Sans" panose="020B0606030504020204" pitchFamily="34" charset="0"/>
                  <a:cs typeface="Open Sans" panose="020B0606030504020204" pitchFamily="34" charset="0"/>
                </a:rPr>
                <a:t>AMPLIA VARIEDAD DE </a:t>
              </a:r>
              <a:r>
                <a:rPr lang="en-US" sz="1400">
                  <a:solidFill>
                    <a:schemeClr val="accent5"/>
                  </a:solidFill>
                  <a:ea typeface="Open Sans" panose="020B0606030504020204" pitchFamily="34" charset="0"/>
                  <a:cs typeface="Open Sans" panose="020B0606030504020204" pitchFamily="34" charset="0"/>
                </a:rPr>
                <a:t>TAMAÑOS </a:t>
              </a:r>
              <a:br>
                <a:rPr lang="en-US" sz="1400">
                  <a:solidFill>
                    <a:schemeClr val="accent5"/>
                  </a:solidFill>
                  <a:ea typeface="Open Sans" panose="020B0606030504020204" pitchFamily="34" charset="0"/>
                  <a:cs typeface="Open Sans" panose="020B0606030504020204" pitchFamily="34" charset="0"/>
                </a:rPr>
              </a:br>
              <a:r>
                <a:rPr lang="en-US" sz="1400">
                  <a:solidFill>
                    <a:schemeClr val="accent5"/>
                  </a:solidFill>
                  <a:ea typeface="Open Sans" panose="020B0606030504020204" pitchFamily="34" charset="0"/>
                  <a:cs typeface="Open Sans" panose="020B0606030504020204" pitchFamily="34" charset="0"/>
                </a:rPr>
                <a:t>DE </a:t>
              </a:r>
              <a:r>
                <a:rPr lang="en-US" sz="1400" dirty="0">
                  <a:solidFill>
                    <a:schemeClr val="accent5"/>
                  </a:solidFill>
                  <a:ea typeface="Open Sans" panose="020B0606030504020204" pitchFamily="34" charset="0"/>
                  <a:cs typeface="Open Sans" panose="020B0606030504020204" pitchFamily="34" charset="0"/>
                </a:rPr>
                <a:t>ENTRADA</a:t>
              </a:r>
            </a:p>
          </p:txBody>
        </p:sp>
        <p:sp>
          <p:nvSpPr>
            <p:cNvPr id="17" name="Rectangle 16"/>
            <p:cNvSpPr/>
            <p:nvPr/>
          </p:nvSpPr>
          <p:spPr bwMode="auto">
            <a:xfrm>
              <a:off x="88736" y="2201990"/>
              <a:ext cx="3943490" cy="87247"/>
            </a:xfrm>
            <a:prstGeom prst="rect">
              <a:avLst/>
            </a:prstGeom>
            <a:solidFill>
              <a:srgbClr val="00C425"/>
            </a:solidFill>
            <a:ln w="0" cap="flat" cmpd="sng" algn="ctr">
              <a:solidFill>
                <a:srgbClr val="EBEBEB"/>
              </a:solidFill>
              <a:prstDash val="solid"/>
              <a:miter/>
              <a:headEnd type="none" w="med" len="med"/>
              <a:tailEnd type="none" w="med" len="med"/>
            </a:ln>
            <a:effectLst/>
          </p:spPr>
          <p:txBody>
            <a:bodyPr rot="0" spcFirstLastPara="0" vertOverflow="overflow" horzOverflow="overflow" vert="horz" wrap="square" lIns="91440" tIns="45720" rIns="91440" bIns="228600" numCol="1" spcCol="0" rtlCol="0" fromWordArt="0" anchor="b" anchorCtr="0" forceAA="0" compatLnSpc="1">
              <a:prstTxWarp prst="textNoShape">
                <a:avLst/>
              </a:prstTxWarp>
              <a:noAutofit/>
            </a:bodyPr>
            <a:lstStyle/>
            <a:p>
              <a:pPr algn="ctr"/>
              <a:endParaRPr kumimoji="0" lang="en-US" sz="1400" i="0" u="none" strike="noStrike" cap="none" normalizeH="0" baseline="0" dirty="0">
                <a:ln>
                  <a:noFill/>
                </a:ln>
                <a:solidFill>
                  <a:schemeClr val="accent5">
                    <a:lumMod val="60000"/>
                    <a:lumOff val="40000"/>
                  </a:schemeClr>
                </a:solidFill>
                <a:effectLst/>
                <a:latin typeface="Arial" charset="0"/>
              </a:endParaRPr>
            </a:p>
          </p:txBody>
        </p:sp>
      </p:grpSp>
      <p:sp>
        <p:nvSpPr>
          <p:cNvPr id="18" name="Bent Arrow 17"/>
          <p:cNvSpPr/>
          <p:nvPr/>
        </p:nvSpPr>
        <p:spPr bwMode="auto">
          <a:xfrm rot="10800000">
            <a:off x="4047515" y="2218450"/>
            <a:ext cx="2833675" cy="2406465"/>
          </a:xfrm>
          <a:prstGeom prst="bentArrow">
            <a:avLst>
              <a:gd name="adj1" fmla="val 14339"/>
              <a:gd name="adj2" fmla="val 14810"/>
              <a:gd name="adj3" fmla="val 23757"/>
              <a:gd name="adj4" fmla="val 43750"/>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Bent Arrow 18"/>
          <p:cNvSpPr/>
          <p:nvPr/>
        </p:nvSpPr>
        <p:spPr bwMode="auto">
          <a:xfrm rot="10800000">
            <a:off x="4047515" y="2983806"/>
            <a:ext cx="2833675" cy="2406465"/>
          </a:xfrm>
          <a:prstGeom prst="bentArrow">
            <a:avLst>
              <a:gd name="adj1" fmla="val 14339"/>
              <a:gd name="adj2" fmla="val 14810"/>
              <a:gd name="adj3" fmla="val 23757"/>
              <a:gd name="adj4" fmla="val 43750"/>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0" name="Bent Arrow 19"/>
          <p:cNvSpPr/>
          <p:nvPr/>
        </p:nvSpPr>
        <p:spPr bwMode="auto">
          <a:xfrm rot="10800000" flipH="1">
            <a:off x="7204559" y="2200258"/>
            <a:ext cx="2833675" cy="2406465"/>
          </a:xfrm>
          <a:prstGeom prst="bentArrow">
            <a:avLst>
              <a:gd name="adj1" fmla="val 14339"/>
              <a:gd name="adj2" fmla="val 14810"/>
              <a:gd name="adj3" fmla="val 23757"/>
              <a:gd name="adj4" fmla="val 43750"/>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1" name="Bent Arrow 20"/>
          <p:cNvSpPr/>
          <p:nvPr/>
        </p:nvSpPr>
        <p:spPr bwMode="auto">
          <a:xfrm rot="10800000" flipH="1">
            <a:off x="7204559" y="2965614"/>
            <a:ext cx="2833675" cy="2406465"/>
          </a:xfrm>
          <a:prstGeom prst="bentArrow">
            <a:avLst>
              <a:gd name="adj1" fmla="val 14339"/>
              <a:gd name="adj2" fmla="val 14810"/>
              <a:gd name="adj3" fmla="val 23757"/>
              <a:gd name="adj4" fmla="val 43750"/>
            </a:avLst>
          </a:prstGeom>
          <a:solidFill>
            <a:schemeClr val="bg1">
              <a:lumMod val="85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4" name="Oval 23"/>
          <p:cNvSpPr/>
          <p:nvPr/>
        </p:nvSpPr>
        <p:spPr bwMode="auto">
          <a:xfrm rot="5400000">
            <a:off x="5477126" y="-4168962"/>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58" name="Shape 107"/>
          <p:cNvSpPr txBox="1">
            <a:spLocks/>
          </p:cNvSpPr>
          <p:nvPr/>
        </p:nvSpPr>
        <p:spPr>
          <a:xfrm>
            <a:off x="311700" y="830248"/>
            <a:ext cx="8520600" cy="3416400"/>
          </a:xfrm>
          <a:prstGeom prst="rect">
            <a:avLst/>
          </a:prstGeom>
        </p:spPr>
        <p:txBody>
          <a:bodyPr lIns="91425" tIns="91425" rIns="91425" bIns="91425" anchor="t" anchorCtr="0">
            <a:no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457200" indent="-228600">
              <a:spcBef>
                <a:spcPts val="0"/>
              </a:spcBef>
            </a:pPr>
            <a:endParaRPr lang="en" dirty="0"/>
          </a:p>
        </p:txBody>
      </p:sp>
      <p:sp>
        <p:nvSpPr>
          <p:cNvPr id="318" name="Shape 2248"/>
          <p:cNvSpPr/>
          <p:nvPr/>
        </p:nvSpPr>
        <p:spPr>
          <a:xfrm>
            <a:off x="-6810" y="-2278"/>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333" name="Group 332"/>
          <p:cNvGrpSpPr/>
          <p:nvPr/>
        </p:nvGrpSpPr>
        <p:grpSpPr>
          <a:xfrm>
            <a:off x="8077390" y="630048"/>
            <a:ext cx="1979401" cy="1544073"/>
            <a:chOff x="1294903" y="1469213"/>
            <a:chExt cx="3327885" cy="2595985"/>
          </a:xfrm>
        </p:grpSpPr>
        <p:grpSp>
          <p:nvGrpSpPr>
            <p:cNvPr id="334" name="Group 333"/>
            <p:cNvGrpSpPr/>
            <p:nvPr/>
          </p:nvGrpSpPr>
          <p:grpSpPr>
            <a:xfrm>
              <a:off x="1294903" y="1469213"/>
              <a:ext cx="3327885" cy="2595985"/>
              <a:chOff x="1638949" y="971037"/>
              <a:chExt cx="3327885" cy="2595985"/>
            </a:xfrm>
          </p:grpSpPr>
          <p:grpSp>
            <p:nvGrpSpPr>
              <p:cNvPr id="341" name="Group 340"/>
              <p:cNvGrpSpPr/>
              <p:nvPr/>
            </p:nvGrpSpPr>
            <p:grpSpPr>
              <a:xfrm flipH="1" flipV="1">
                <a:off x="1638949" y="971037"/>
                <a:ext cx="2842110" cy="2288755"/>
                <a:chOff x="3650332" y="3499813"/>
                <a:chExt cx="2842110" cy="2288755"/>
              </a:xfrm>
            </p:grpSpPr>
            <p:sp>
              <p:nvSpPr>
                <p:cNvPr id="345" name="Freeform 34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46" name="Freeform 34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42" name="Group 341"/>
              <p:cNvGrpSpPr/>
              <p:nvPr/>
            </p:nvGrpSpPr>
            <p:grpSpPr>
              <a:xfrm>
                <a:off x="2124724" y="1278267"/>
                <a:ext cx="2842110" cy="2288755"/>
                <a:chOff x="3650332" y="3499813"/>
                <a:chExt cx="2842110" cy="2288755"/>
              </a:xfrm>
            </p:grpSpPr>
            <p:sp>
              <p:nvSpPr>
                <p:cNvPr id="343" name="Freeform 34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44" name="Freeform 34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35" name="Group 334"/>
            <p:cNvGrpSpPr/>
            <p:nvPr/>
          </p:nvGrpSpPr>
          <p:grpSpPr>
            <a:xfrm>
              <a:off x="1438157" y="2037649"/>
              <a:ext cx="259970" cy="1179386"/>
              <a:chOff x="1516655" y="2067347"/>
              <a:chExt cx="259970" cy="1179386"/>
            </a:xfrm>
          </p:grpSpPr>
          <p:cxnSp>
            <p:nvCxnSpPr>
              <p:cNvPr id="339" name="Straight Connector 338"/>
              <p:cNvCxnSpPr/>
              <p:nvPr/>
            </p:nvCxnSpPr>
            <p:spPr bwMode="auto">
              <a:xfrm>
                <a:off x="1776625" y="2140966"/>
                <a:ext cx="0" cy="804481"/>
              </a:xfrm>
              <a:prstGeom prst="line">
                <a:avLst/>
              </a:prstGeom>
              <a:ln w="76200" cap="rnd" cmpd="sng">
                <a:solidFill>
                  <a:srgbClr val="BFBFBF"/>
                </a:solidFill>
                <a:round/>
              </a:ln>
            </p:spPr>
          </p:cxnSp>
          <p:cxnSp>
            <p:nvCxnSpPr>
              <p:cNvPr id="340" name="Straight Connector 339"/>
              <p:cNvCxnSpPr/>
              <p:nvPr/>
            </p:nvCxnSpPr>
            <p:spPr bwMode="auto">
              <a:xfrm>
                <a:off x="1516655" y="2067347"/>
                <a:ext cx="0" cy="1179386"/>
              </a:xfrm>
              <a:prstGeom prst="line">
                <a:avLst/>
              </a:prstGeom>
              <a:ln w="76200" cap="rnd" cmpd="sng">
                <a:solidFill>
                  <a:srgbClr val="BFBFBF"/>
                </a:solidFill>
                <a:round/>
              </a:ln>
            </p:spPr>
          </p:cxnSp>
        </p:grpSp>
        <p:grpSp>
          <p:nvGrpSpPr>
            <p:cNvPr id="336" name="Group 335"/>
            <p:cNvGrpSpPr/>
            <p:nvPr/>
          </p:nvGrpSpPr>
          <p:grpSpPr>
            <a:xfrm rot="10800000">
              <a:off x="4238010" y="2283945"/>
              <a:ext cx="259970" cy="1179386"/>
              <a:chOff x="1516655" y="2067347"/>
              <a:chExt cx="259970" cy="1179386"/>
            </a:xfrm>
          </p:grpSpPr>
          <p:cxnSp>
            <p:nvCxnSpPr>
              <p:cNvPr id="337" name="Straight Connector 336"/>
              <p:cNvCxnSpPr/>
              <p:nvPr/>
            </p:nvCxnSpPr>
            <p:spPr bwMode="auto">
              <a:xfrm>
                <a:off x="1776625" y="2140966"/>
                <a:ext cx="0" cy="804481"/>
              </a:xfrm>
              <a:prstGeom prst="line">
                <a:avLst/>
              </a:prstGeom>
              <a:ln w="76200" cap="rnd" cmpd="sng">
                <a:solidFill>
                  <a:srgbClr val="BFBFBF"/>
                </a:solidFill>
                <a:round/>
              </a:ln>
            </p:spPr>
          </p:cxnSp>
          <p:cxnSp>
            <p:nvCxnSpPr>
              <p:cNvPr id="338" name="Straight Connector 337"/>
              <p:cNvCxnSpPr/>
              <p:nvPr/>
            </p:nvCxnSpPr>
            <p:spPr bwMode="auto">
              <a:xfrm>
                <a:off x="1516655" y="2067347"/>
                <a:ext cx="0" cy="1179386"/>
              </a:xfrm>
              <a:prstGeom prst="line">
                <a:avLst/>
              </a:prstGeom>
              <a:ln w="76200" cap="rnd" cmpd="sng">
                <a:solidFill>
                  <a:srgbClr val="BFBFBF"/>
                </a:solidFill>
                <a:round/>
              </a:ln>
            </p:spPr>
          </p:cxnSp>
        </p:grpSp>
      </p:grpSp>
      <p:grpSp>
        <p:nvGrpSpPr>
          <p:cNvPr id="347" name="Group 346"/>
          <p:cNvGrpSpPr/>
          <p:nvPr/>
        </p:nvGrpSpPr>
        <p:grpSpPr>
          <a:xfrm>
            <a:off x="10056791" y="632005"/>
            <a:ext cx="1979401" cy="1544073"/>
            <a:chOff x="1294903" y="1469213"/>
            <a:chExt cx="3327885" cy="2595985"/>
          </a:xfrm>
        </p:grpSpPr>
        <p:grpSp>
          <p:nvGrpSpPr>
            <p:cNvPr id="348" name="Group 347"/>
            <p:cNvGrpSpPr/>
            <p:nvPr/>
          </p:nvGrpSpPr>
          <p:grpSpPr>
            <a:xfrm>
              <a:off x="1294903" y="1469213"/>
              <a:ext cx="3327885" cy="2595985"/>
              <a:chOff x="1638949" y="971037"/>
              <a:chExt cx="3327885" cy="2595985"/>
            </a:xfrm>
          </p:grpSpPr>
          <p:grpSp>
            <p:nvGrpSpPr>
              <p:cNvPr id="355" name="Group 354"/>
              <p:cNvGrpSpPr/>
              <p:nvPr/>
            </p:nvGrpSpPr>
            <p:grpSpPr>
              <a:xfrm flipH="1" flipV="1">
                <a:off x="1638949" y="971037"/>
                <a:ext cx="2842110" cy="2288755"/>
                <a:chOff x="3650332" y="3499813"/>
                <a:chExt cx="2842110" cy="2288755"/>
              </a:xfrm>
            </p:grpSpPr>
            <p:sp>
              <p:nvSpPr>
                <p:cNvPr id="359" name="Freeform 35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60" name="Freeform 35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356" name="Group 355"/>
              <p:cNvGrpSpPr/>
              <p:nvPr/>
            </p:nvGrpSpPr>
            <p:grpSpPr>
              <a:xfrm>
                <a:off x="2124724" y="1278267"/>
                <a:ext cx="2842110" cy="2288755"/>
                <a:chOff x="3650332" y="3499813"/>
                <a:chExt cx="2842110" cy="2288755"/>
              </a:xfrm>
            </p:grpSpPr>
            <p:sp>
              <p:nvSpPr>
                <p:cNvPr id="357" name="Freeform 35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58" name="Freeform 35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49" name="Group 348"/>
            <p:cNvGrpSpPr/>
            <p:nvPr/>
          </p:nvGrpSpPr>
          <p:grpSpPr>
            <a:xfrm>
              <a:off x="1438157" y="2037649"/>
              <a:ext cx="259970" cy="1179386"/>
              <a:chOff x="1516655" y="2067347"/>
              <a:chExt cx="259970" cy="1179386"/>
            </a:xfrm>
          </p:grpSpPr>
          <p:cxnSp>
            <p:nvCxnSpPr>
              <p:cNvPr id="353" name="Straight Connector 352"/>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54" name="Straight Connector 353"/>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350" name="Group 349"/>
            <p:cNvGrpSpPr/>
            <p:nvPr/>
          </p:nvGrpSpPr>
          <p:grpSpPr>
            <a:xfrm rot="10800000">
              <a:off x="4238010" y="2283945"/>
              <a:ext cx="259970" cy="1179386"/>
              <a:chOff x="1516655" y="2067347"/>
              <a:chExt cx="259970" cy="1179386"/>
            </a:xfrm>
          </p:grpSpPr>
          <p:cxnSp>
            <p:nvCxnSpPr>
              <p:cNvPr id="351" name="Straight Connector 350"/>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52" name="Straight Connector 351"/>
              <p:cNvCxnSpPr/>
              <p:nvPr/>
            </p:nvCxnSpPr>
            <p:spPr bwMode="auto">
              <a:xfrm>
                <a:off x="1516655" y="2067347"/>
                <a:ext cx="0" cy="1179386"/>
              </a:xfrm>
              <a:prstGeom prst="line">
                <a:avLst/>
              </a:prstGeom>
              <a:ln w="76200" cap="rnd" cmpd="sng">
                <a:solidFill>
                  <a:schemeClr val="bg1">
                    <a:lumMod val="75000"/>
                  </a:schemeClr>
                </a:solidFill>
                <a:round/>
              </a:ln>
            </p:spPr>
          </p:cxnSp>
        </p:grpSp>
      </p:grpSp>
      <p:sp>
        <p:nvSpPr>
          <p:cNvPr id="361" name="Rectangle 360"/>
          <p:cNvSpPr/>
          <p:nvPr/>
        </p:nvSpPr>
        <p:spPr>
          <a:xfrm>
            <a:off x="183103" y="2002219"/>
            <a:ext cx="1864613" cy="369332"/>
          </a:xfrm>
          <a:prstGeom prst="rect">
            <a:avLst/>
          </a:prstGeom>
          <a:ln>
            <a:noFill/>
          </a:ln>
        </p:spPr>
        <p:txBody>
          <a:bodyPr wrap="none" tIns="45720" bIns="45720" anchor="ctr" anchorCtr="0">
            <a:spAutoFit/>
          </a:bodyPr>
          <a:lstStyle/>
          <a:p>
            <a:pPr lvl="0" algn="ctr">
              <a:spcBef>
                <a:spcPts val="0"/>
              </a:spcBef>
            </a:pPr>
            <a:r>
              <a:rPr lang="en-US" dirty="0">
                <a:solidFill>
                  <a:srgbClr val="BFBFBF"/>
                </a:solidFill>
              </a:rPr>
              <a:t>Facilidad de uso</a:t>
            </a:r>
          </a:p>
        </p:txBody>
      </p:sp>
      <p:sp>
        <p:nvSpPr>
          <p:cNvPr id="362" name="Rectangle 361"/>
          <p:cNvSpPr/>
          <p:nvPr/>
        </p:nvSpPr>
        <p:spPr>
          <a:xfrm>
            <a:off x="2393114" y="2002221"/>
            <a:ext cx="1479893"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Rendimiento</a:t>
            </a:r>
            <a:endParaRPr lang="en" dirty="0">
              <a:solidFill>
                <a:schemeClr val="bg1">
                  <a:lumMod val="75000"/>
                </a:schemeClr>
              </a:solidFill>
            </a:endParaRPr>
          </a:p>
        </p:txBody>
      </p:sp>
      <p:sp>
        <p:nvSpPr>
          <p:cNvPr id="363" name="Rectangle 362"/>
          <p:cNvSpPr/>
          <p:nvPr/>
        </p:nvSpPr>
        <p:spPr>
          <a:xfrm>
            <a:off x="4634750" y="2002221"/>
            <a:ext cx="966932" cy="369332"/>
          </a:xfrm>
          <a:prstGeom prst="rect">
            <a:avLst/>
          </a:prstGeom>
        </p:spPr>
        <p:txBody>
          <a:bodyPr wrap="none" tIns="45720" bIns="45720" anchor="ctr" anchorCtr="0">
            <a:spAutoFit/>
          </a:bodyPr>
          <a:lstStyle/>
          <a:p>
            <a:pPr lvl="0" algn="ctr">
              <a:spcBef>
                <a:spcPts val="0"/>
              </a:spcBef>
            </a:pPr>
            <a:r>
              <a:rPr lang="en-US" dirty="0">
                <a:solidFill>
                  <a:srgbClr val="BFBFBF"/>
                </a:solidFill>
              </a:rPr>
              <a:t>Calidad</a:t>
            </a:r>
            <a:endParaRPr lang="en" dirty="0">
              <a:solidFill>
                <a:srgbClr val="BFBFBF"/>
              </a:solidFill>
            </a:endParaRPr>
          </a:p>
        </p:txBody>
      </p:sp>
      <p:sp>
        <p:nvSpPr>
          <p:cNvPr id="364" name="Rectangle 363"/>
          <p:cNvSpPr/>
          <p:nvPr/>
        </p:nvSpPr>
        <p:spPr>
          <a:xfrm>
            <a:off x="6433201" y="2002221"/>
            <a:ext cx="1338828" cy="369332"/>
          </a:xfrm>
          <a:prstGeom prst="rect">
            <a:avLst/>
          </a:prstGeom>
        </p:spPr>
        <p:txBody>
          <a:bodyPr wrap="none" tIns="45720" bIns="45720" anchor="ctr" anchorCtr="0">
            <a:spAutoFit/>
          </a:bodyPr>
          <a:lstStyle/>
          <a:p>
            <a:pPr lvl="0" algn="ctr">
              <a:spcBef>
                <a:spcPts val="0"/>
              </a:spcBef>
            </a:pPr>
            <a:r>
              <a:rPr lang="en-US" dirty="0">
                <a:solidFill>
                  <a:schemeClr val="accent2"/>
                </a:solidFill>
              </a:rPr>
              <a:t>Flexibilidad</a:t>
            </a:r>
            <a:endParaRPr lang="en" dirty="0">
              <a:solidFill>
                <a:schemeClr val="accent2"/>
              </a:solidFill>
            </a:endParaRPr>
          </a:p>
        </p:txBody>
      </p:sp>
      <p:sp>
        <p:nvSpPr>
          <p:cNvPr id="365" name="Rectangle 364"/>
          <p:cNvSpPr/>
          <p:nvPr/>
        </p:nvSpPr>
        <p:spPr>
          <a:xfrm>
            <a:off x="8086681" y="1863722"/>
            <a:ext cx="1992853" cy="646331"/>
          </a:xfrm>
          <a:prstGeom prst="rect">
            <a:avLst/>
          </a:prstGeom>
        </p:spPr>
        <p:txBody>
          <a:bodyPr wrap="none" tIns="45720" bIns="45720" anchor="ctr" anchorCtr="0">
            <a:spAutoFit/>
          </a:bodyPr>
          <a:lstStyle/>
          <a:p>
            <a:pPr lvl="0" algn="ctr">
              <a:spcBef>
                <a:spcPts val="0"/>
              </a:spcBef>
            </a:pPr>
            <a:r>
              <a:rPr lang="en-US">
                <a:solidFill>
                  <a:schemeClr val="bg1">
                    <a:lumMod val="75000"/>
                  </a:schemeClr>
                </a:solidFill>
              </a:rPr>
              <a:t>Capacidad </a:t>
            </a:r>
            <a:br>
              <a:rPr lang="en-US">
                <a:solidFill>
                  <a:schemeClr val="bg1">
                    <a:lumMod val="75000"/>
                  </a:schemeClr>
                </a:solidFill>
              </a:rPr>
            </a:br>
            <a:r>
              <a:rPr lang="en-US">
                <a:solidFill>
                  <a:schemeClr val="bg1">
                    <a:lumMod val="75000"/>
                  </a:schemeClr>
                </a:solidFill>
              </a:rPr>
              <a:t>de </a:t>
            </a:r>
            <a:r>
              <a:rPr lang="en-US" dirty="0">
                <a:solidFill>
                  <a:schemeClr val="bg1">
                    <a:lumMod val="75000"/>
                  </a:schemeClr>
                </a:solidFill>
              </a:rPr>
              <a:t>administración</a:t>
            </a:r>
            <a:endParaRPr lang="en" dirty="0">
              <a:solidFill>
                <a:schemeClr val="bg1">
                  <a:lumMod val="75000"/>
                </a:schemeClr>
              </a:solidFill>
            </a:endParaRPr>
          </a:p>
        </p:txBody>
      </p:sp>
      <p:sp>
        <p:nvSpPr>
          <p:cNvPr id="366" name="Rectangle 365"/>
          <p:cNvSpPr/>
          <p:nvPr/>
        </p:nvSpPr>
        <p:spPr>
          <a:xfrm>
            <a:off x="10463042"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Seguridad</a:t>
            </a:r>
            <a:endParaRPr lang="en" dirty="0">
              <a:solidFill>
                <a:schemeClr val="bg1">
                  <a:lumMod val="75000"/>
                </a:schemeClr>
              </a:solidFill>
            </a:endParaRPr>
          </a:p>
        </p:txBody>
      </p:sp>
      <p:grpSp>
        <p:nvGrpSpPr>
          <p:cNvPr id="371" name="Group 370"/>
          <p:cNvGrpSpPr/>
          <p:nvPr/>
        </p:nvGrpSpPr>
        <p:grpSpPr>
          <a:xfrm>
            <a:off x="10849032" y="1124144"/>
            <a:ext cx="410971" cy="487887"/>
            <a:chOff x="10916200" y="4431050"/>
            <a:chExt cx="208597" cy="247638"/>
          </a:xfrm>
          <a:solidFill>
            <a:schemeClr val="bg1">
              <a:lumMod val="75000"/>
            </a:schemeClr>
          </a:solidFill>
        </p:grpSpPr>
        <p:sp>
          <p:nvSpPr>
            <p:cNvPr id="372" name="Rounded Rectangle 371"/>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3"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74" name="Group 373"/>
          <p:cNvGrpSpPr/>
          <p:nvPr/>
        </p:nvGrpSpPr>
        <p:grpSpPr>
          <a:xfrm>
            <a:off x="8776186" y="1101045"/>
            <a:ext cx="586289" cy="516286"/>
            <a:chOff x="12253886" y="306009"/>
            <a:chExt cx="1250751" cy="1101409"/>
          </a:xfrm>
          <a:solidFill>
            <a:srgbClr val="00C425"/>
          </a:solidFill>
        </p:grpSpPr>
        <p:sp>
          <p:nvSpPr>
            <p:cNvPr id="375" name="Freeform 374"/>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BFBFBF"/>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376" name="Group 375"/>
            <p:cNvGrpSpPr>
              <a:grpSpLocks noChangeAspect="1"/>
            </p:cNvGrpSpPr>
            <p:nvPr/>
          </p:nvGrpSpPr>
          <p:grpSpPr>
            <a:xfrm>
              <a:off x="12253886" y="306009"/>
              <a:ext cx="1250751" cy="1101409"/>
              <a:chOff x="5349172" y="2042619"/>
              <a:chExt cx="1375820" cy="1211548"/>
            </a:xfrm>
            <a:grpFill/>
          </p:grpSpPr>
          <p:sp>
            <p:nvSpPr>
              <p:cNvPr id="377" name="Oval 376"/>
              <p:cNvSpPr/>
              <p:nvPr/>
            </p:nvSpPr>
            <p:spPr bwMode="auto">
              <a:xfrm>
                <a:off x="5349172" y="2830850"/>
                <a:ext cx="423315"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8" name="Oval 377"/>
              <p:cNvSpPr/>
              <p:nvPr/>
            </p:nvSpPr>
            <p:spPr bwMode="auto">
              <a:xfrm>
                <a:off x="5810986" y="2042619"/>
                <a:ext cx="423318"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9" name="Oval 378"/>
              <p:cNvSpPr/>
              <p:nvPr/>
            </p:nvSpPr>
            <p:spPr bwMode="auto">
              <a:xfrm>
                <a:off x="6301675" y="2830850"/>
                <a:ext cx="423317"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380" name="Straight Connector 379"/>
              <p:cNvCxnSpPr/>
              <p:nvPr/>
            </p:nvCxnSpPr>
            <p:spPr bwMode="auto">
              <a:xfrm>
                <a:off x="6027817" y="2401790"/>
                <a:ext cx="0" cy="301752"/>
              </a:xfrm>
              <a:prstGeom prst="line">
                <a:avLst/>
              </a:prstGeom>
              <a:grpFill/>
              <a:ln w="38100" cap="flat" cmpd="sng" algn="ctr">
                <a:solidFill>
                  <a:srgbClr val="BFBFBF"/>
                </a:solidFill>
                <a:prstDash val="solid"/>
                <a:headEnd type="none" w="med" len="med"/>
                <a:tailEnd type="none" w="med" len="med"/>
              </a:ln>
              <a:effectLst/>
            </p:spPr>
          </p:cxnSp>
        </p:grpSp>
      </p:grpSp>
      <p:grpSp>
        <p:nvGrpSpPr>
          <p:cNvPr id="381" name="Group 380"/>
          <p:cNvGrpSpPr/>
          <p:nvPr/>
        </p:nvGrpSpPr>
        <p:grpSpPr>
          <a:xfrm>
            <a:off x="148992" y="616837"/>
            <a:ext cx="1979401" cy="1544073"/>
            <a:chOff x="1294903" y="1469213"/>
            <a:chExt cx="3327885" cy="2595985"/>
          </a:xfrm>
        </p:grpSpPr>
        <p:grpSp>
          <p:nvGrpSpPr>
            <p:cNvPr id="382" name="Group 381"/>
            <p:cNvGrpSpPr/>
            <p:nvPr/>
          </p:nvGrpSpPr>
          <p:grpSpPr>
            <a:xfrm>
              <a:off x="1294903" y="1469213"/>
              <a:ext cx="3327885" cy="2595985"/>
              <a:chOff x="1638949" y="971037"/>
              <a:chExt cx="3327885" cy="2595985"/>
            </a:xfrm>
          </p:grpSpPr>
          <p:grpSp>
            <p:nvGrpSpPr>
              <p:cNvPr id="389" name="Group 388"/>
              <p:cNvGrpSpPr/>
              <p:nvPr/>
            </p:nvGrpSpPr>
            <p:grpSpPr>
              <a:xfrm flipH="1" flipV="1">
                <a:off x="1638949" y="971037"/>
                <a:ext cx="2842110" cy="2288755"/>
                <a:chOff x="3650332" y="3499813"/>
                <a:chExt cx="2842110" cy="2288755"/>
              </a:xfrm>
            </p:grpSpPr>
            <p:sp>
              <p:nvSpPr>
                <p:cNvPr id="393" name="Freeform 39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94" name="Freeform 39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90" name="Group 389"/>
              <p:cNvGrpSpPr/>
              <p:nvPr/>
            </p:nvGrpSpPr>
            <p:grpSpPr>
              <a:xfrm>
                <a:off x="2124724" y="1278267"/>
                <a:ext cx="2842110" cy="2288755"/>
                <a:chOff x="3650332" y="3499813"/>
                <a:chExt cx="2842110" cy="2288755"/>
              </a:xfrm>
            </p:grpSpPr>
            <p:sp>
              <p:nvSpPr>
                <p:cNvPr id="391" name="Freeform 39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92" name="Freeform 39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83" name="Group 382"/>
            <p:cNvGrpSpPr/>
            <p:nvPr/>
          </p:nvGrpSpPr>
          <p:grpSpPr>
            <a:xfrm>
              <a:off x="1438157" y="2037649"/>
              <a:ext cx="259970" cy="1179386"/>
              <a:chOff x="1516655" y="2067347"/>
              <a:chExt cx="259970" cy="1179386"/>
            </a:xfrm>
          </p:grpSpPr>
          <p:cxnSp>
            <p:nvCxnSpPr>
              <p:cNvPr id="387" name="Straight Connector 386"/>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88" name="Straight Connector 387"/>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384" name="Group 383"/>
            <p:cNvGrpSpPr/>
            <p:nvPr/>
          </p:nvGrpSpPr>
          <p:grpSpPr>
            <a:xfrm rot="10800000">
              <a:off x="4238010" y="2283945"/>
              <a:ext cx="259970" cy="1179386"/>
              <a:chOff x="1516655" y="2067347"/>
              <a:chExt cx="259970" cy="1179386"/>
            </a:xfrm>
          </p:grpSpPr>
          <p:cxnSp>
            <p:nvCxnSpPr>
              <p:cNvPr id="385" name="Straight Connector 384"/>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386" name="Straight Connector 385"/>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395" name="Group 394"/>
          <p:cNvGrpSpPr>
            <a:grpSpLocks noChangeAspect="1"/>
          </p:cNvGrpSpPr>
          <p:nvPr/>
        </p:nvGrpSpPr>
        <p:grpSpPr>
          <a:xfrm>
            <a:off x="886813" y="1078670"/>
            <a:ext cx="416531" cy="623494"/>
            <a:chOff x="1603972" y="1922222"/>
            <a:chExt cx="691466" cy="1035035"/>
          </a:xfrm>
          <a:solidFill>
            <a:srgbClr val="BFBFBF"/>
          </a:solidFill>
        </p:grpSpPr>
        <p:sp>
          <p:nvSpPr>
            <p:cNvPr id="396"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97"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98" name="Group 397"/>
          <p:cNvGrpSpPr/>
          <p:nvPr/>
        </p:nvGrpSpPr>
        <p:grpSpPr>
          <a:xfrm>
            <a:off x="2128393" y="618794"/>
            <a:ext cx="1979401" cy="1544073"/>
            <a:chOff x="1294903" y="1469213"/>
            <a:chExt cx="3327885" cy="2595985"/>
          </a:xfrm>
        </p:grpSpPr>
        <p:grpSp>
          <p:nvGrpSpPr>
            <p:cNvPr id="399" name="Group 398"/>
            <p:cNvGrpSpPr/>
            <p:nvPr/>
          </p:nvGrpSpPr>
          <p:grpSpPr>
            <a:xfrm>
              <a:off x="1294903" y="1469213"/>
              <a:ext cx="3327885" cy="2595985"/>
              <a:chOff x="1638949" y="971037"/>
              <a:chExt cx="3327885" cy="2595985"/>
            </a:xfrm>
          </p:grpSpPr>
          <p:grpSp>
            <p:nvGrpSpPr>
              <p:cNvPr id="406" name="Group 405"/>
              <p:cNvGrpSpPr/>
              <p:nvPr/>
            </p:nvGrpSpPr>
            <p:grpSpPr>
              <a:xfrm flipH="1" flipV="1">
                <a:off x="1638949" y="971037"/>
                <a:ext cx="2842110" cy="2288755"/>
                <a:chOff x="3650332" y="3499813"/>
                <a:chExt cx="2842110" cy="2288755"/>
              </a:xfrm>
            </p:grpSpPr>
            <p:sp>
              <p:nvSpPr>
                <p:cNvPr id="410" name="Freeform 409"/>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11" name="Freeform 410"/>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407" name="Group 406"/>
              <p:cNvGrpSpPr/>
              <p:nvPr/>
            </p:nvGrpSpPr>
            <p:grpSpPr>
              <a:xfrm>
                <a:off x="2124724" y="1278267"/>
                <a:ext cx="2842110" cy="2288755"/>
                <a:chOff x="3650332" y="3499813"/>
                <a:chExt cx="2842110" cy="2288755"/>
              </a:xfrm>
            </p:grpSpPr>
            <p:sp>
              <p:nvSpPr>
                <p:cNvPr id="408" name="Freeform 40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09" name="Freeform 40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00" name="Group 399"/>
            <p:cNvGrpSpPr/>
            <p:nvPr/>
          </p:nvGrpSpPr>
          <p:grpSpPr>
            <a:xfrm>
              <a:off x="1438157" y="2037649"/>
              <a:ext cx="259970" cy="1179386"/>
              <a:chOff x="1516655" y="2067347"/>
              <a:chExt cx="259970" cy="1179386"/>
            </a:xfrm>
          </p:grpSpPr>
          <p:cxnSp>
            <p:nvCxnSpPr>
              <p:cNvPr id="404" name="Straight Connector 403"/>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405" name="Straight Connector 404"/>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401" name="Group 400"/>
            <p:cNvGrpSpPr/>
            <p:nvPr/>
          </p:nvGrpSpPr>
          <p:grpSpPr>
            <a:xfrm rot="10800000">
              <a:off x="4238010" y="2283945"/>
              <a:ext cx="259970" cy="1179386"/>
              <a:chOff x="1516655" y="2067347"/>
              <a:chExt cx="259970" cy="1179386"/>
            </a:xfrm>
          </p:grpSpPr>
          <p:cxnSp>
            <p:nvCxnSpPr>
              <p:cNvPr id="402" name="Straight Connector 401"/>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403" name="Straight Connector 402"/>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412" name="Group 411"/>
          <p:cNvGrpSpPr>
            <a:grpSpLocks noChangeAspect="1"/>
          </p:cNvGrpSpPr>
          <p:nvPr/>
        </p:nvGrpSpPr>
        <p:grpSpPr>
          <a:xfrm>
            <a:off x="2800183" y="1108727"/>
            <a:ext cx="640286" cy="387817"/>
            <a:chOff x="1897385" y="5357058"/>
            <a:chExt cx="1016264" cy="615544"/>
          </a:xfrm>
          <a:solidFill>
            <a:schemeClr val="bg1">
              <a:lumMod val="75000"/>
            </a:schemeClr>
          </a:solidFill>
        </p:grpSpPr>
        <p:sp>
          <p:nvSpPr>
            <p:cNvPr id="413"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4" name="Rounded Rectangle 413"/>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5" name="Rounded Rectangle 414"/>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6" name="Rounded Rectangle 415"/>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7" name="Rounded Rectangle 416"/>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18"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419" name="Group 418"/>
            <p:cNvGrpSpPr/>
            <p:nvPr/>
          </p:nvGrpSpPr>
          <p:grpSpPr>
            <a:xfrm flipH="1">
              <a:off x="2596383" y="5691783"/>
              <a:ext cx="210091" cy="216055"/>
              <a:chOff x="2165975" y="5831966"/>
              <a:chExt cx="210091" cy="216055"/>
            </a:xfrm>
            <a:grpFill/>
          </p:grpSpPr>
          <p:sp>
            <p:nvSpPr>
              <p:cNvPr id="420" name="Rounded Rectangle 419"/>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421" name="Rounded Rectangle 420"/>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423" name="Group 422"/>
          <p:cNvGrpSpPr/>
          <p:nvPr/>
        </p:nvGrpSpPr>
        <p:grpSpPr>
          <a:xfrm>
            <a:off x="4118338" y="623014"/>
            <a:ext cx="1979401" cy="1544073"/>
            <a:chOff x="1294903" y="1469213"/>
            <a:chExt cx="3327885" cy="2595985"/>
          </a:xfrm>
        </p:grpSpPr>
        <p:grpSp>
          <p:nvGrpSpPr>
            <p:cNvPr id="424" name="Group 423"/>
            <p:cNvGrpSpPr/>
            <p:nvPr/>
          </p:nvGrpSpPr>
          <p:grpSpPr>
            <a:xfrm>
              <a:off x="1294903" y="1469213"/>
              <a:ext cx="3327885" cy="2595985"/>
              <a:chOff x="1638949" y="971037"/>
              <a:chExt cx="3327885" cy="2595985"/>
            </a:xfrm>
          </p:grpSpPr>
          <p:grpSp>
            <p:nvGrpSpPr>
              <p:cNvPr id="431" name="Group 430"/>
              <p:cNvGrpSpPr/>
              <p:nvPr/>
            </p:nvGrpSpPr>
            <p:grpSpPr>
              <a:xfrm flipH="1" flipV="1">
                <a:off x="1638949" y="971037"/>
                <a:ext cx="2842110" cy="2288755"/>
                <a:chOff x="3650332" y="3499813"/>
                <a:chExt cx="2842110" cy="2288755"/>
              </a:xfrm>
            </p:grpSpPr>
            <p:sp>
              <p:nvSpPr>
                <p:cNvPr id="435" name="Freeform 43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36" name="Freeform 43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432" name="Group 431"/>
              <p:cNvGrpSpPr/>
              <p:nvPr/>
            </p:nvGrpSpPr>
            <p:grpSpPr>
              <a:xfrm>
                <a:off x="2124724" y="1278267"/>
                <a:ext cx="2842110" cy="2288755"/>
                <a:chOff x="3650332" y="3499813"/>
                <a:chExt cx="2842110" cy="2288755"/>
              </a:xfrm>
            </p:grpSpPr>
            <p:sp>
              <p:nvSpPr>
                <p:cNvPr id="433" name="Freeform 43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434" name="Freeform 43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425" name="Group 424"/>
            <p:cNvGrpSpPr/>
            <p:nvPr/>
          </p:nvGrpSpPr>
          <p:grpSpPr>
            <a:xfrm>
              <a:off x="1438157" y="2037649"/>
              <a:ext cx="259970" cy="1179386"/>
              <a:chOff x="1516655" y="2067347"/>
              <a:chExt cx="259970" cy="1179386"/>
            </a:xfrm>
          </p:grpSpPr>
          <p:cxnSp>
            <p:nvCxnSpPr>
              <p:cNvPr id="429" name="Straight Connector 428"/>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430" name="Straight Connector 429"/>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426" name="Group 425"/>
            <p:cNvGrpSpPr/>
            <p:nvPr/>
          </p:nvGrpSpPr>
          <p:grpSpPr>
            <a:xfrm rot="10800000">
              <a:off x="4238010" y="2283945"/>
              <a:ext cx="259970" cy="1179386"/>
              <a:chOff x="1516655" y="2067347"/>
              <a:chExt cx="259970" cy="1179386"/>
            </a:xfrm>
          </p:grpSpPr>
          <p:cxnSp>
            <p:nvCxnSpPr>
              <p:cNvPr id="427" name="Straight Connector 426"/>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428" name="Straight Connector 427"/>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437" name="Group 436"/>
          <p:cNvGrpSpPr>
            <a:grpSpLocks noChangeAspect="1"/>
          </p:cNvGrpSpPr>
          <p:nvPr/>
        </p:nvGrpSpPr>
        <p:grpSpPr>
          <a:xfrm>
            <a:off x="4882913" y="1087717"/>
            <a:ext cx="455954" cy="576455"/>
            <a:chOff x="5052114" y="4251660"/>
            <a:chExt cx="345703" cy="437065"/>
          </a:xfrm>
          <a:solidFill>
            <a:schemeClr val="bg1">
              <a:lumMod val="75000"/>
            </a:schemeClr>
          </a:solidFill>
        </p:grpSpPr>
        <p:sp>
          <p:nvSpPr>
            <p:cNvPr id="438"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39"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440" name="Oval 439"/>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319" name="Group 318"/>
          <p:cNvGrpSpPr/>
          <p:nvPr/>
        </p:nvGrpSpPr>
        <p:grpSpPr>
          <a:xfrm>
            <a:off x="6097739" y="624971"/>
            <a:ext cx="1979401" cy="1544073"/>
            <a:chOff x="1294903" y="1469213"/>
            <a:chExt cx="3327885" cy="2595985"/>
          </a:xfrm>
        </p:grpSpPr>
        <p:grpSp>
          <p:nvGrpSpPr>
            <p:cNvPr id="320" name="Group 319"/>
            <p:cNvGrpSpPr/>
            <p:nvPr/>
          </p:nvGrpSpPr>
          <p:grpSpPr>
            <a:xfrm>
              <a:off x="1294903" y="1469213"/>
              <a:ext cx="3327885" cy="2595985"/>
              <a:chOff x="1638949" y="971037"/>
              <a:chExt cx="3327885" cy="2595985"/>
            </a:xfrm>
          </p:grpSpPr>
          <p:grpSp>
            <p:nvGrpSpPr>
              <p:cNvPr id="327" name="Group 326"/>
              <p:cNvGrpSpPr/>
              <p:nvPr/>
            </p:nvGrpSpPr>
            <p:grpSpPr>
              <a:xfrm flipH="1" flipV="1">
                <a:off x="1638949" y="971037"/>
                <a:ext cx="2842110" cy="2288755"/>
                <a:chOff x="3650332" y="3499813"/>
                <a:chExt cx="2842110" cy="2288755"/>
              </a:xfrm>
            </p:grpSpPr>
            <p:sp>
              <p:nvSpPr>
                <p:cNvPr id="331" name="Freeform 33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32" name="Freeform 33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328" name="Group 327"/>
              <p:cNvGrpSpPr/>
              <p:nvPr/>
            </p:nvGrpSpPr>
            <p:grpSpPr>
              <a:xfrm>
                <a:off x="2124724" y="1278267"/>
                <a:ext cx="2842110" cy="2288755"/>
                <a:chOff x="3650332" y="3499813"/>
                <a:chExt cx="2842110" cy="2288755"/>
              </a:xfrm>
            </p:grpSpPr>
            <p:sp>
              <p:nvSpPr>
                <p:cNvPr id="329" name="Freeform 32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330" name="Freeform 32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321" name="Group 320"/>
            <p:cNvGrpSpPr/>
            <p:nvPr/>
          </p:nvGrpSpPr>
          <p:grpSpPr>
            <a:xfrm>
              <a:off x="1438157" y="2037649"/>
              <a:ext cx="259970" cy="1179386"/>
              <a:chOff x="1516655" y="2067347"/>
              <a:chExt cx="259970" cy="1179386"/>
            </a:xfrm>
          </p:grpSpPr>
          <p:cxnSp>
            <p:nvCxnSpPr>
              <p:cNvPr id="325" name="Straight Connector 324"/>
              <p:cNvCxnSpPr/>
              <p:nvPr/>
            </p:nvCxnSpPr>
            <p:spPr bwMode="auto">
              <a:xfrm>
                <a:off x="1776625" y="2140966"/>
                <a:ext cx="0" cy="804481"/>
              </a:xfrm>
              <a:prstGeom prst="line">
                <a:avLst/>
              </a:prstGeom>
              <a:ln w="76200" cap="rnd" cmpd="sng">
                <a:solidFill>
                  <a:schemeClr val="accent2"/>
                </a:solidFill>
                <a:round/>
              </a:ln>
            </p:spPr>
          </p:cxnSp>
          <p:cxnSp>
            <p:nvCxnSpPr>
              <p:cNvPr id="326" name="Straight Connector 325"/>
              <p:cNvCxnSpPr/>
              <p:nvPr/>
            </p:nvCxnSpPr>
            <p:spPr bwMode="auto">
              <a:xfrm>
                <a:off x="1516655" y="2067347"/>
                <a:ext cx="0" cy="1179386"/>
              </a:xfrm>
              <a:prstGeom prst="line">
                <a:avLst/>
              </a:prstGeom>
              <a:ln w="76200" cap="rnd" cmpd="sng">
                <a:solidFill>
                  <a:schemeClr val="accent2"/>
                </a:solidFill>
                <a:round/>
              </a:ln>
            </p:spPr>
          </p:cxnSp>
        </p:grpSp>
        <p:grpSp>
          <p:nvGrpSpPr>
            <p:cNvPr id="322" name="Group 321"/>
            <p:cNvGrpSpPr/>
            <p:nvPr/>
          </p:nvGrpSpPr>
          <p:grpSpPr>
            <a:xfrm rot="10800000">
              <a:off x="4238010" y="2283945"/>
              <a:ext cx="259970" cy="1179386"/>
              <a:chOff x="1516655" y="2067347"/>
              <a:chExt cx="259970" cy="1179386"/>
            </a:xfrm>
          </p:grpSpPr>
          <p:cxnSp>
            <p:nvCxnSpPr>
              <p:cNvPr id="323" name="Straight Connector 322"/>
              <p:cNvCxnSpPr/>
              <p:nvPr/>
            </p:nvCxnSpPr>
            <p:spPr bwMode="auto">
              <a:xfrm>
                <a:off x="1776625" y="2140966"/>
                <a:ext cx="0" cy="804481"/>
              </a:xfrm>
              <a:prstGeom prst="line">
                <a:avLst/>
              </a:prstGeom>
              <a:ln w="76200" cap="rnd" cmpd="sng">
                <a:solidFill>
                  <a:schemeClr val="accent2"/>
                </a:solidFill>
                <a:round/>
              </a:ln>
            </p:spPr>
          </p:cxnSp>
          <p:cxnSp>
            <p:nvCxnSpPr>
              <p:cNvPr id="324" name="Straight Connector 323"/>
              <p:cNvCxnSpPr/>
              <p:nvPr/>
            </p:nvCxnSpPr>
            <p:spPr bwMode="auto">
              <a:xfrm>
                <a:off x="1516655" y="2067347"/>
                <a:ext cx="0" cy="1179386"/>
              </a:xfrm>
              <a:prstGeom prst="line">
                <a:avLst/>
              </a:prstGeom>
              <a:ln w="76200" cap="rnd" cmpd="sng">
                <a:solidFill>
                  <a:schemeClr val="accent2"/>
                </a:solidFill>
                <a:round/>
              </a:ln>
            </p:spPr>
          </p:cxnSp>
        </p:grpSp>
      </p:grpSp>
      <p:grpSp>
        <p:nvGrpSpPr>
          <p:cNvPr id="367" name="Group 366"/>
          <p:cNvGrpSpPr/>
          <p:nvPr/>
        </p:nvGrpSpPr>
        <p:grpSpPr>
          <a:xfrm>
            <a:off x="6775477" y="1076021"/>
            <a:ext cx="637525" cy="608255"/>
            <a:chOff x="3953511" y="1343609"/>
            <a:chExt cx="2107438" cy="2010685"/>
          </a:xfrm>
          <a:solidFill>
            <a:schemeClr val="accent2"/>
          </a:solidFill>
        </p:grpSpPr>
        <p:sp>
          <p:nvSpPr>
            <p:cNvPr id="368"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9"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0"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145" name="Title 1"/>
          <p:cNvSpPr txBox="1">
            <a:spLocks/>
          </p:cNvSpPr>
          <p:nvPr/>
        </p:nvSpPr>
        <p:spPr bwMode="auto">
          <a:xfrm>
            <a:off x="304719" y="123987"/>
            <a:ext cx="11579384" cy="457200"/>
          </a:xfrm>
          <a:prstGeom prst="rect">
            <a:avLst/>
          </a:prstGeom>
          <a:no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rtl="0" eaLnBrk="1" fontAlgn="base" hangingPunct="1">
              <a:spcBef>
                <a:spcPct val="0"/>
              </a:spcBef>
              <a:spcAft>
                <a:spcPct val="0"/>
              </a:spcAft>
              <a:defRPr lang="en-US" sz="3200" kern="1200" baseline="0">
                <a:solidFill>
                  <a:schemeClr val="accent2"/>
                </a:solidFill>
                <a:latin typeface="+mn-lt"/>
                <a:ea typeface="+mn-ea"/>
                <a:cs typeface="+mn-cs"/>
              </a:defRPr>
            </a:lvl1pPr>
            <a:lvl2pPr algn="l" rtl="0" eaLnBrk="1" fontAlgn="base" hangingPunct="1">
              <a:spcBef>
                <a:spcPct val="0"/>
              </a:spcBef>
              <a:spcAft>
                <a:spcPct val="0"/>
              </a:spcAft>
              <a:defRPr sz="2400">
                <a:solidFill>
                  <a:schemeClr val="bg1"/>
                </a:solidFill>
                <a:latin typeface="Arial" charset="0"/>
              </a:defRPr>
            </a:lvl2pPr>
            <a:lvl3pPr algn="l" rtl="0" eaLnBrk="1" fontAlgn="base" hangingPunct="1">
              <a:spcBef>
                <a:spcPct val="0"/>
              </a:spcBef>
              <a:spcAft>
                <a:spcPct val="0"/>
              </a:spcAft>
              <a:defRPr sz="2400">
                <a:solidFill>
                  <a:schemeClr val="bg1"/>
                </a:solidFill>
                <a:latin typeface="Arial" charset="0"/>
              </a:defRPr>
            </a:lvl3pPr>
            <a:lvl4pPr algn="l" rtl="0" eaLnBrk="1" fontAlgn="base" hangingPunct="1">
              <a:spcBef>
                <a:spcPct val="0"/>
              </a:spcBef>
              <a:spcAft>
                <a:spcPct val="0"/>
              </a:spcAft>
              <a:defRPr sz="2400">
                <a:solidFill>
                  <a:schemeClr val="bg1"/>
                </a:solidFill>
                <a:latin typeface="Arial" charset="0"/>
              </a:defRPr>
            </a:lvl4pPr>
            <a:lvl5pPr algn="l" rtl="0" eaLnBrk="1" fontAlgn="base" hangingPunct="1">
              <a:spcBef>
                <a:spcPct val="0"/>
              </a:spcBef>
              <a:spcAft>
                <a:spcPct val="0"/>
              </a:spcAft>
              <a:defRPr sz="2400">
                <a:solidFill>
                  <a:schemeClr val="bg1"/>
                </a:solidFill>
                <a:latin typeface="Arial"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a:lstStyle>
          <a:p>
            <a:r>
              <a:rPr lang="en-US" dirty="0">
                <a:solidFill>
                  <a:schemeClr val="bg1">
                    <a:lumMod val="65000"/>
                  </a:schemeClr>
                </a:solidFill>
              </a:rPr>
              <a:t>El ADN de Lexmark en el centro de cada modelo</a:t>
            </a:r>
          </a:p>
        </p:txBody>
      </p:sp>
    </p:spTree>
    <p:extLst>
      <p:ext uri="{BB962C8B-B14F-4D97-AF65-F5344CB8AC3E}">
        <p14:creationId xmlns:p14="http://schemas.microsoft.com/office/powerpoint/2010/main" val="2679834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7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700"/>
                                        <p:tgtEl>
                                          <p:spTgt spid="20"/>
                                        </p:tgtEl>
                                      </p:cBhvr>
                                    </p:animEffect>
                                  </p:childTnLst>
                                </p:cTn>
                              </p:par>
                              <p:par>
                                <p:cTn id="11" presetID="12" presetClass="entr" presetSubtype="1"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down)">
                                      <p:cBhvr>
                                        <p:cTn id="14" dur="500"/>
                                        <p:tgtEl>
                                          <p:spTgt spid="9"/>
                                        </p:tgtEl>
                                      </p:cBhvr>
                                    </p:animEffect>
                                  </p:childTnLst>
                                </p:cTn>
                              </p:par>
                              <p:par>
                                <p:cTn id="15" presetID="12" presetClass="entr" presetSubtype="1"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7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700"/>
                                        <p:tgtEl>
                                          <p:spTgt spid="21"/>
                                        </p:tgtEl>
                                      </p:cBhvr>
                                    </p:animEffect>
                                  </p:childTnLst>
                                </p:cTn>
                              </p:par>
                              <p:par>
                                <p:cTn id="25" presetID="12" presetClass="entr" presetSubtype="1"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00"/>
                                        <p:tgtEl>
                                          <p:spTgt spid="6"/>
                                        </p:tgtEl>
                                        <p:attrNameLst>
                                          <p:attrName>ppt_y</p:attrName>
                                        </p:attrNameLst>
                                      </p:cBhvr>
                                      <p:tavLst>
                                        <p:tav tm="0">
                                          <p:val>
                                            <p:strVal val="#ppt_y-#ppt_h*1.125000"/>
                                          </p:val>
                                        </p:tav>
                                        <p:tav tm="100000">
                                          <p:val>
                                            <p:strVal val="#ppt_y"/>
                                          </p:val>
                                        </p:tav>
                                      </p:tavLst>
                                    </p:anim>
                                    <p:animEffect transition="in" filter="wipe(down)">
                                      <p:cBhvr>
                                        <p:cTn id="28" dur="700"/>
                                        <p:tgtEl>
                                          <p:spTgt spid="6"/>
                                        </p:tgtEl>
                                      </p:cBhvr>
                                    </p:animEffect>
                                  </p:childTnLst>
                                </p:cTn>
                              </p:par>
                              <p:par>
                                <p:cTn id="29" presetID="12" presetClass="entr" presetSubtype="1" fill="hold" nodeType="withEffect">
                                  <p:stCondLst>
                                    <p:cond delay="7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00"/>
                                        <p:tgtEl>
                                          <p:spTgt spid="12"/>
                                        </p:tgtEl>
                                        <p:attrNameLst>
                                          <p:attrName>ppt_y</p:attrName>
                                        </p:attrNameLst>
                                      </p:cBhvr>
                                      <p:tavLst>
                                        <p:tav tm="0">
                                          <p:val>
                                            <p:strVal val="#ppt_y-#ppt_h*1.125000"/>
                                          </p:val>
                                        </p:tav>
                                        <p:tav tm="100000">
                                          <p:val>
                                            <p:strVal val="#ppt_y"/>
                                          </p:val>
                                        </p:tav>
                                      </p:tavLst>
                                    </p:anim>
                                    <p:animEffect transition="in" filter="wipe(down)">
                                      <p:cBhvr>
                                        <p:cTn id="32"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5B602AC-6F77-FB40-8090-28405B087F68}"/>
              </a:ext>
            </a:extLst>
          </p:cNvPr>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8</a:t>
            </a:fld>
            <a:endParaRPr lang="en-US" dirty="0"/>
          </a:p>
        </p:txBody>
      </p:sp>
      <p:sp>
        <p:nvSpPr>
          <p:cNvPr id="5" name="Footer Placeholder 4"/>
          <p:cNvSpPr>
            <a:spLocks noGrp="1"/>
          </p:cNvSpPr>
          <p:nvPr>
            <p:ph type="ftr" sz="quarter" idx="11"/>
          </p:nvPr>
        </p:nvSpPr>
        <p:spPr/>
        <p:txBody>
          <a:bodyPr/>
          <a:lstStyle/>
          <a:p>
            <a:pPr>
              <a:defRPr/>
            </a:pPr>
            <a:r>
              <a:rPr lang="en-US"/>
              <a:t>© 2018 Lexmark. Todos los derechos reservados.</a:t>
            </a:r>
            <a:endParaRPr lang="en-US" dirty="0"/>
          </a:p>
        </p:txBody>
      </p:sp>
      <p:grpSp>
        <p:nvGrpSpPr>
          <p:cNvPr id="7" name="Group 6"/>
          <p:cNvGrpSpPr/>
          <p:nvPr/>
        </p:nvGrpSpPr>
        <p:grpSpPr>
          <a:xfrm>
            <a:off x="7429094" y="673141"/>
            <a:ext cx="3200400" cy="3380295"/>
            <a:chOff x="7429094" y="1083951"/>
            <a:chExt cx="3200400" cy="3380295"/>
          </a:xfrm>
        </p:grpSpPr>
        <p:cxnSp>
          <p:nvCxnSpPr>
            <p:cNvPr id="8" name="Straight Connector 7"/>
            <p:cNvCxnSpPr/>
            <p:nvPr/>
          </p:nvCxnSpPr>
          <p:spPr bwMode="auto">
            <a:xfrm>
              <a:off x="7429094" y="4454769"/>
              <a:ext cx="3200400" cy="9477"/>
            </a:xfrm>
            <a:prstGeom prst="line">
              <a:avLst/>
            </a:prstGeom>
            <a:solidFill>
              <a:schemeClr val="lt2"/>
            </a:solidFill>
            <a:ln w="12700" cap="flat" cmpd="sng" algn="ctr">
              <a:solidFill>
                <a:schemeClr val="bg1">
                  <a:lumMod val="65000"/>
                </a:schemeClr>
              </a:solidFill>
              <a:prstDash val="dash"/>
              <a:headEnd type="none" w="med" len="med"/>
              <a:tailEnd type="none" w="med" len="med"/>
            </a:ln>
            <a:effectLst/>
          </p:spPr>
        </p:cxnSp>
        <p:cxnSp>
          <p:nvCxnSpPr>
            <p:cNvPr id="9" name="Straight Connector 8"/>
            <p:cNvCxnSpPr>
              <a:cxnSpLocks/>
            </p:cNvCxnSpPr>
            <p:nvPr/>
          </p:nvCxnSpPr>
          <p:spPr bwMode="auto">
            <a:xfrm>
              <a:off x="9029294" y="1083951"/>
              <a:ext cx="0" cy="3380295"/>
            </a:xfrm>
            <a:prstGeom prst="line">
              <a:avLst/>
            </a:prstGeom>
            <a:solidFill>
              <a:schemeClr val="lt2"/>
            </a:solidFill>
            <a:ln w="12700" cap="flat" cmpd="sng" algn="ctr">
              <a:solidFill>
                <a:schemeClr val="bg1">
                  <a:lumMod val="65000"/>
                </a:schemeClr>
              </a:solidFill>
              <a:prstDash val="dash"/>
              <a:headEnd type="none" w="med" len="med"/>
              <a:tailEnd type="none" w="med" len="med"/>
            </a:ln>
            <a:effectLst/>
          </p:spPr>
        </p:cxnSp>
        <p:grpSp>
          <p:nvGrpSpPr>
            <p:cNvPr id="10" name="Group 9"/>
            <p:cNvGrpSpPr/>
            <p:nvPr/>
          </p:nvGrpSpPr>
          <p:grpSpPr>
            <a:xfrm>
              <a:off x="7888320" y="1274651"/>
              <a:ext cx="2286000" cy="2286001"/>
              <a:chOff x="2540074" y="2234088"/>
              <a:chExt cx="2286000" cy="2286001"/>
            </a:xfrm>
          </p:grpSpPr>
          <p:sp>
            <p:nvSpPr>
              <p:cNvPr id="11" name="Oval 10"/>
              <p:cNvSpPr>
                <a:spLocks noChangeAspect="1"/>
              </p:cNvSpPr>
              <p:nvPr/>
            </p:nvSpPr>
            <p:spPr bwMode="auto">
              <a:xfrm>
                <a:off x="2540074" y="2234088"/>
                <a:ext cx="2286000" cy="2286001"/>
              </a:xfrm>
              <a:prstGeom prst="ellipse">
                <a:avLst/>
              </a:prstGeom>
              <a:solidFill>
                <a:srgbClr val="FFFFFF"/>
              </a:solidFill>
              <a:ln w="12700"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 name="Oval 11"/>
              <p:cNvSpPr>
                <a:spLocks noChangeAspect="1"/>
              </p:cNvSpPr>
              <p:nvPr/>
            </p:nvSpPr>
            <p:spPr bwMode="auto">
              <a:xfrm>
                <a:off x="2679276" y="2379469"/>
                <a:ext cx="2011680" cy="2011680"/>
              </a:xfrm>
              <a:prstGeom prst="ellipse">
                <a:avLst/>
              </a:prstGeom>
              <a:solidFill>
                <a:schemeClr val="lt2"/>
              </a:solidFill>
              <a:ln w="12700" cap="flat" cmpd="sng" algn="ctr">
                <a:noFill/>
                <a:prstDash val="dash"/>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sp>
        <p:nvSpPr>
          <p:cNvPr id="13" name="Oval 12"/>
          <p:cNvSpPr/>
          <p:nvPr/>
        </p:nvSpPr>
        <p:spPr bwMode="auto">
          <a:xfrm rot="5400000">
            <a:off x="5477126" y="-4168962"/>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39" name="Shape 107"/>
          <p:cNvSpPr txBox="1">
            <a:spLocks/>
          </p:cNvSpPr>
          <p:nvPr/>
        </p:nvSpPr>
        <p:spPr>
          <a:xfrm>
            <a:off x="311700" y="830248"/>
            <a:ext cx="8520600" cy="3416400"/>
          </a:xfrm>
          <a:prstGeom prst="rect">
            <a:avLst/>
          </a:prstGeom>
        </p:spPr>
        <p:txBody>
          <a:bodyPr lIns="91425" tIns="91425" rIns="91425" bIns="91425" anchor="t" anchorCtr="0">
            <a:no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457200" indent="-228600">
              <a:spcBef>
                <a:spcPts val="0"/>
              </a:spcBef>
            </a:pPr>
            <a:endParaRPr lang="en" dirty="0"/>
          </a:p>
        </p:txBody>
      </p:sp>
      <p:sp>
        <p:nvSpPr>
          <p:cNvPr id="42" name="Shape 133"/>
          <p:cNvSpPr txBox="1">
            <a:spLocks/>
          </p:cNvSpPr>
          <p:nvPr/>
        </p:nvSpPr>
        <p:spPr>
          <a:xfrm>
            <a:off x="6412300" y="4339485"/>
            <a:ext cx="1725892" cy="615523"/>
          </a:xfrm>
          <a:prstGeom prst="rect">
            <a:avLst/>
          </a:prstGeom>
        </p:spPr>
        <p:txBody>
          <a:bodyPr lIns="91425" tIns="91425" rIns="91425" bIns="91425" anchor="t" anchorCtr="0">
            <a:sp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0" indent="0" algn="ctr">
              <a:spcBef>
                <a:spcPct val="0"/>
              </a:spcBef>
              <a:spcAft>
                <a:spcPct val="0"/>
              </a:spcAft>
              <a:buNone/>
            </a:pPr>
            <a:r>
              <a:rPr lang="en-US" sz="1400" dirty="0">
                <a:solidFill>
                  <a:schemeClr val="accent5"/>
                </a:solidFill>
                <a:latin typeface="Arial" charset="0"/>
                <a:ea typeface="Open Sans" panose="020B0606030504020204" pitchFamily="34" charset="0"/>
                <a:cs typeface="Open Sans" panose="020B0606030504020204" pitchFamily="34" charset="0"/>
              </a:rPr>
              <a:t>DISEÑADO PARA INTERACTUAR</a:t>
            </a:r>
            <a:endParaRPr lang="en" sz="1400" dirty="0">
              <a:solidFill>
                <a:schemeClr val="accent5"/>
              </a:solidFill>
              <a:latin typeface="Arial" charset="0"/>
              <a:ea typeface="Open Sans" panose="020B0606030504020204" pitchFamily="34" charset="0"/>
              <a:cs typeface="Open Sans" panose="020B0606030504020204" pitchFamily="34" charset="0"/>
            </a:endParaRPr>
          </a:p>
        </p:txBody>
      </p:sp>
      <p:sp>
        <p:nvSpPr>
          <p:cNvPr id="52" name="Freeform 51"/>
          <p:cNvSpPr>
            <a:spLocks noChangeAspect="1"/>
          </p:cNvSpPr>
          <p:nvPr/>
        </p:nvSpPr>
        <p:spPr>
          <a:xfrm rot="5400000">
            <a:off x="7077772" y="3878910"/>
            <a:ext cx="406283" cy="40628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C425"/>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2400" kern="1200" dirty="0">
              <a:latin typeface="Roboto condensed"/>
              <a:cs typeface="Roboto condensed"/>
            </a:endParaRPr>
          </a:p>
        </p:txBody>
      </p:sp>
      <p:sp>
        <p:nvSpPr>
          <p:cNvPr id="53" name="Freeform 52"/>
          <p:cNvSpPr>
            <a:spLocks noChangeAspect="1"/>
          </p:cNvSpPr>
          <p:nvPr/>
        </p:nvSpPr>
        <p:spPr>
          <a:xfrm rot="5400000">
            <a:off x="10615292" y="3833333"/>
            <a:ext cx="406283" cy="40628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C425"/>
          </a:solidFill>
          <a:ln w="127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379" tIns="106379" rIns="106379" bIns="106379" numCol="1" spcCol="1270" anchor="ctr" anchorCtr="0">
            <a:noAutofit/>
          </a:bodyPr>
          <a:lstStyle/>
          <a:p>
            <a:pPr lvl="0" algn="ctr" defTabSz="666750">
              <a:lnSpc>
                <a:spcPct val="90000"/>
              </a:lnSpc>
              <a:spcBef>
                <a:spcPct val="0"/>
              </a:spcBef>
              <a:spcAft>
                <a:spcPct val="35000"/>
              </a:spcAft>
            </a:pPr>
            <a:endParaRPr lang="en-US" sz="2400" kern="1200" dirty="0">
              <a:latin typeface="Roboto condensed"/>
              <a:cs typeface="Roboto condensed"/>
            </a:endParaRPr>
          </a:p>
        </p:txBody>
      </p:sp>
      <p:sp>
        <p:nvSpPr>
          <p:cNvPr id="55" name="Shape 133"/>
          <p:cNvSpPr txBox="1">
            <a:spLocks/>
          </p:cNvSpPr>
          <p:nvPr/>
        </p:nvSpPr>
        <p:spPr>
          <a:xfrm>
            <a:off x="10176011" y="4285193"/>
            <a:ext cx="1346041" cy="615523"/>
          </a:xfrm>
          <a:prstGeom prst="rect">
            <a:avLst/>
          </a:prstGeom>
        </p:spPr>
        <p:txBody>
          <a:bodyPr wrap="square" lIns="91425" tIns="91425" rIns="91425" bIns="91425" anchor="t" anchorCtr="0">
            <a:sp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0" indent="0" algn="ctr">
              <a:spcBef>
                <a:spcPct val="0"/>
              </a:spcBef>
              <a:spcAft>
                <a:spcPct val="0"/>
              </a:spcAft>
              <a:buNone/>
            </a:pPr>
            <a:r>
              <a:rPr lang="en-US" sz="1400" dirty="0">
                <a:solidFill>
                  <a:schemeClr val="accent5"/>
                </a:solidFill>
                <a:latin typeface="Arial" charset="0"/>
                <a:ea typeface="Open Sans" panose="020B0606030504020204" pitchFamily="34" charset="0"/>
                <a:cs typeface="Open Sans" panose="020B0606030504020204" pitchFamily="34" charset="0"/>
              </a:rPr>
              <a:t>MARKVISION ENTERPRISE</a:t>
            </a:r>
          </a:p>
        </p:txBody>
      </p:sp>
      <p:sp>
        <p:nvSpPr>
          <p:cNvPr id="66" name="Shape 2248"/>
          <p:cNvSpPr/>
          <p:nvPr/>
        </p:nvSpPr>
        <p:spPr>
          <a:xfrm>
            <a:off x="-6810" y="-2278"/>
            <a:ext cx="1219881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7" name="Group 66"/>
          <p:cNvGrpSpPr/>
          <p:nvPr/>
        </p:nvGrpSpPr>
        <p:grpSpPr>
          <a:xfrm>
            <a:off x="6097739" y="624971"/>
            <a:ext cx="1979401" cy="1544073"/>
            <a:chOff x="1294903" y="1469213"/>
            <a:chExt cx="3327885" cy="2595985"/>
          </a:xfrm>
        </p:grpSpPr>
        <p:grpSp>
          <p:nvGrpSpPr>
            <p:cNvPr id="68" name="Group 67"/>
            <p:cNvGrpSpPr/>
            <p:nvPr/>
          </p:nvGrpSpPr>
          <p:grpSpPr>
            <a:xfrm>
              <a:off x="1294903" y="1469213"/>
              <a:ext cx="3327885" cy="2595985"/>
              <a:chOff x="1638949" y="971037"/>
              <a:chExt cx="3327885" cy="2595985"/>
            </a:xfrm>
          </p:grpSpPr>
          <p:grpSp>
            <p:nvGrpSpPr>
              <p:cNvPr id="75" name="Group 74"/>
              <p:cNvGrpSpPr/>
              <p:nvPr/>
            </p:nvGrpSpPr>
            <p:grpSpPr>
              <a:xfrm flipH="1" flipV="1">
                <a:off x="1638949" y="971037"/>
                <a:ext cx="2842110" cy="2288755"/>
                <a:chOff x="3650332" y="3499813"/>
                <a:chExt cx="2842110" cy="2288755"/>
              </a:xfrm>
            </p:grpSpPr>
            <p:sp>
              <p:nvSpPr>
                <p:cNvPr id="79" name="Freeform 7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80" name="Freeform 7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76" name="Group 75"/>
              <p:cNvGrpSpPr/>
              <p:nvPr/>
            </p:nvGrpSpPr>
            <p:grpSpPr>
              <a:xfrm>
                <a:off x="2124724" y="1278267"/>
                <a:ext cx="2842110" cy="2288755"/>
                <a:chOff x="3650332" y="3499813"/>
                <a:chExt cx="2842110" cy="2288755"/>
              </a:xfrm>
            </p:grpSpPr>
            <p:sp>
              <p:nvSpPr>
                <p:cNvPr id="77" name="Freeform 7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78" name="Freeform 7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69" name="Group 68"/>
            <p:cNvGrpSpPr/>
            <p:nvPr/>
          </p:nvGrpSpPr>
          <p:grpSpPr>
            <a:xfrm>
              <a:off x="1438157" y="2037649"/>
              <a:ext cx="259970" cy="1179386"/>
              <a:chOff x="1516655" y="2067347"/>
              <a:chExt cx="259970" cy="1179386"/>
            </a:xfrm>
          </p:grpSpPr>
          <p:cxnSp>
            <p:nvCxnSpPr>
              <p:cNvPr id="73" name="Straight Connector 72"/>
              <p:cNvCxnSpPr/>
              <p:nvPr/>
            </p:nvCxnSpPr>
            <p:spPr bwMode="auto">
              <a:xfrm>
                <a:off x="1776625" y="2140966"/>
                <a:ext cx="0" cy="804481"/>
              </a:xfrm>
              <a:prstGeom prst="line">
                <a:avLst/>
              </a:prstGeom>
              <a:ln w="76200" cap="rnd" cmpd="sng">
                <a:solidFill>
                  <a:srgbClr val="BFBFBF"/>
                </a:solidFill>
                <a:round/>
              </a:ln>
            </p:spPr>
          </p:cxnSp>
          <p:cxnSp>
            <p:nvCxnSpPr>
              <p:cNvPr id="74" name="Straight Connector 73"/>
              <p:cNvCxnSpPr/>
              <p:nvPr/>
            </p:nvCxnSpPr>
            <p:spPr bwMode="auto">
              <a:xfrm>
                <a:off x="1516655" y="2067347"/>
                <a:ext cx="0" cy="1179386"/>
              </a:xfrm>
              <a:prstGeom prst="line">
                <a:avLst/>
              </a:prstGeom>
              <a:ln w="76200" cap="rnd" cmpd="sng">
                <a:solidFill>
                  <a:srgbClr val="BFBFBF"/>
                </a:solidFill>
                <a:round/>
              </a:ln>
            </p:spPr>
          </p:cxnSp>
        </p:grpSp>
        <p:grpSp>
          <p:nvGrpSpPr>
            <p:cNvPr id="70" name="Group 69"/>
            <p:cNvGrpSpPr/>
            <p:nvPr/>
          </p:nvGrpSpPr>
          <p:grpSpPr>
            <a:xfrm rot="10800000">
              <a:off x="4238010" y="2283945"/>
              <a:ext cx="259970" cy="1179386"/>
              <a:chOff x="1516655" y="2067347"/>
              <a:chExt cx="259970" cy="1179386"/>
            </a:xfrm>
          </p:grpSpPr>
          <p:cxnSp>
            <p:nvCxnSpPr>
              <p:cNvPr id="71" name="Straight Connector 70"/>
              <p:cNvCxnSpPr/>
              <p:nvPr/>
            </p:nvCxnSpPr>
            <p:spPr bwMode="auto">
              <a:xfrm>
                <a:off x="1776625" y="2140966"/>
                <a:ext cx="0" cy="804481"/>
              </a:xfrm>
              <a:prstGeom prst="line">
                <a:avLst/>
              </a:prstGeom>
              <a:ln w="76200" cap="rnd" cmpd="sng">
                <a:solidFill>
                  <a:srgbClr val="BFBFBF"/>
                </a:solidFill>
                <a:round/>
              </a:ln>
            </p:spPr>
          </p:cxnSp>
          <p:cxnSp>
            <p:nvCxnSpPr>
              <p:cNvPr id="72" name="Straight Connector 71"/>
              <p:cNvCxnSpPr/>
              <p:nvPr/>
            </p:nvCxnSpPr>
            <p:spPr bwMode="auto">
              <a:xfrm>
                <a:off x="1516655" y="2067347"/>
                <a:ext cx="0" cy="1179386"/>
              </a:xfrm>
              <a:prstGeom prst="line">
                <a:avLst/>
              </a:prstGeom>
              <a:ln w="76200" cap="rnd" cmpd="sng">
                <a:solidFill>
                  <a:srgbClr val="BFBFBF"/>
                </a:solidFill>
                <a:round/>
              </a:ln>
            </p:spPr>
          </p:cxnSp>
        </p:grpSp>
      </p:grpSp>
      <p:grpSp>
        <p:nvGrpSpPr>
          <p:cNvPr id="95" name="Group 94"/>
          <p:cNvGrpSpPr/>
          <p:nvPr/>
        </p:nvGrpSpPr>
        <p:grpSpPr>
          <a:xfrm>
            <a:off x="10056791" y="632005"/>
            <a:ext cx="1979401" cy="1544073"/>
            <a:chOff x="1294903" y="1469213"/>
            <a:chExt cx="3327885" cy="2595985"/>
          </a:xfrm>
        </p:grpSpPr>
        <p:grpSp>
          <p:nvGrpSpPr>
            <p:cNvPr id="96" name="Group 95"/>
            <p:cNvGrpSpPr/>
            <p:nvPr/>
          </p:nvGrpSpPr>
          <p:grpSpPr>
            <a:xfrm>
              <a:off x="1294903" y="1469213"/>
              <a:ext cx="3327885" cy="2595985"/>
              <a:chOff x="1638949" y="971037"/>
              <a:chExt cx="3327885" cy="2595985"/>
            </a:xfrm>
          </p:grpSpPr>
          <p:grpSp>
            <p:nvGrpSpPr>
              <p:cNvPr id="103" name="Group 102"/>
              <p:cNvGrpSpPr/>
              <p:nvPr/>
            </p:nvGrpSpPr>
            <p:grpSpPr>
              <a:xfrm flipH="1" flipV="1">
                <a:off x="1638949" y="971037"/>
                <a:ext cx="2842110" cy="2288755"/>
                <a:chOff x="3650332" y="3499813"/>
                <a:chExt cx="2842110" cy="2288755"/>
              </a:xfrm>
            </p:grpSpPr>
            <p:sp>
              <p:nvSpPr>
                <p:cNvPr id="107" name="Freeform 10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8" name="Freeform 10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04" name="Group 103"/>
              <p:cNvGrpSpPr/>
              <p:nvPr/>
            </p:nvGrpSpPr>
            <p:grpSpPr>
              <a:xfrm>
                <a:off x="2124724" y="1278267"/>
                <a:ext cx="2842110" cy="2288755"/>
                <a:chOff x="3650332" y="3499813"/>
                <a:chExt cx="2842110" cy="2288755"/>
              </a:xfrm>
            </p:grpSpPr>
            <p:sp>
              <p:nvSpPr>
                <p:cNvPr id="105" name="Freeform 10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6" name="Freeform 10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97" name="Group 96"/>
            <p:cNvGrpSpPr/>
            <p:nvPr/>
          </p:nvGrpSpPr>
          <p:grpSpPr>
            <a:xfrm>
              <a:off x="1438157" y="2037649"/>
              <a:ext cx="259970" cy="1179386"/>
              <a:chOff x="1516655" y="2067347"/>
              <a:chExt cx="259970" cy="1179386"/>
            </a:xfrm>
          </p:grpSpPr>
          <p:cxnSp>
            <p:nvCxnSpPr>
              <p:cNvPr id="101" name="Straight Connector 100"/>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02" name="Straight Connector 101"/>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98" name="Group 97"/>
            <p:cNvGrpSpPr/>
            <p:nvPr/>
          </p:nvGrpSpPr>
          <p:grpSpPr>
            <a:xfrm rot="10800000">
              <a:off x="4238010" y="2283945"/>
              <a:ext cx="259970" cy="1179386"/>
              <a:chOff x="1516655" y="2067347"/>
              <a:chExt cx="259970" cy="1179386"/>
            </a:xfrm>
          </p:grpSpPr>
          <p:cxnSp>
            <p:nvCxnSpPr>
              <p:cNvPr id="99" name="Straight Connector 98"/>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00" name="Straight Connector 99"/>
              <p:cNvCxnSpPr/>
              <p:nvPr/>
            </p:nvCxnSpPr>
            <p:spPr bwMode="auto">
              <a:xfrm>
                <a:off x="1516655" y="2067347"/>
                <a:ext cx="0" cy="1179386"/>
              </a:xfrm>
              <a:prstGeom prst="line">
                <a:avLst/>
              </a:prstGeom>
              <a:ln w="76200" cap="rnd" cmpd="sng">
                <a:solidFill>
                  <a:schemeClr val="bg1">
                    <a:lumMod val="75000"/>
                  </a:schemeClr>
                </a:solidFill>
                <a:round/>
              </a:ln>
            </p:spPr>
          </p:cxnSp>
        </p:grpSp>
      </p:grpSp>
      <p:sp>
        <p:nvSpPr>
          <p:cNvPr id="109" name="Rectangle 108"/>
          <p:cNvSpPr/>
          <p:nvPr/>
        </p:nvSpPr>
        <p:spPr>
          <a:xfrm>
            <a:off x="183103" y="2002219"/>
            <a:ext cx="1864613" cy="369332"/>
          </a:xfrm>
          <a:prstGeom prst="rect">
            <a:avLst/>
          </a:prstGeom>
          <a:ln>
            <a:noFill/>
          </a:ln>
        </p:spPr>
        <p:txBody>
          <a:bodyPr wrap="none" tIns="45720" bIns="45720" anchor="ctr" anchorCtr="0">
            <a:spAutoFit/>
          </a:bodyPr>
          <a:lstStyle/>
          <a:p>
            <a:pPr lvl="0" algn="ctr">
              <a:spcBef>
                <a:spcPts val="0"/>
              </a:spcBef>
            </a:pPr>
            <a:r>
              <a:rPr lang="en-US" dirty="0">
                <a:solidFill>
                  <a:srgbClr val="BFBFBF"/>
                </a:solidFill>
              </a:rPr>
              <a:t>Facilidad de uso</a:t>
            </a:r>
          </a:p>
        </p:txBody>
      </p:sp>
      <p:sp>
        <p:nvSpPr>
          <p:cNvPr id="110" name="Rectangle 109"/>
          <p:cNvSpPr/>
          <p:nvPr/>
        </p:nvSpPr>
        <p:spPr>
          <a:xfrm>
            <a:off x="2393114" y="2002221"/>
            <a:ext cx="1479893"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Rendimiento</a:t>
            </a:r>
            <a:endParaRPr lang="en" dirty="0">
              <a:solidFill>
                <a:schemeClr val="bg1">
                  <a:lumMod val="75000"/>
                </a:schemeClr>
              </a:solidFill>
            </a:endParaRPr>
          </a:p>
        </p:txBody>
      </p:sp>
      <p:sp>
        <p:nvSpPr>
          <p:cNvPr id="111" name="Rectangle 110"/>
          <p:cNvSpPr/>
          <p:nvPr/>
        </p:nvSpPr>
        <p:spPr>
          <a:xfrm>
            <a:off x="4634750" y="2002221"/>
            <a:ext cx="966932"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Calidad</a:t>
            </a:r>
            <a:endParaRPr lang="en" dirty="0">
              <a:solidFill>
                <a:schemeClr val="bg1">
                  <a:lumMod val="75000"/>
                </a:schemeClr>
              </a:solidFill>
            </a:endParaRPr>
          </a:p>
        </p:txBody>
      </p:sp>
      <p:sp>
        <p:nvSpPr>
          <p:cNvPr id="112" name="Rectangle 111"/>
          <p:cNvSpPr/>
          <p:nvPr/>
        </p:nvSpPr>
        <p:spPr>
          <a:xfrm>
            <a:off x="6433201" y="2002221"/>
            <a:ext cx="1338828"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Flexibilidad</a:t>
            </a:r>
            <a:endParaRPr lang="en" dirty="0">
              <a:solidFill>
                <a:schemeClr val="bg1">
                  <a:lumMod val="75000"/>
                </a:schemeClr>
              </a:solidFill>
            </a:endParaRPr>
          </a:p>
        </p:txBody>
      </p:sp>
      <p:sp>
        <p:nvSpPr>
          <p:cNvPr id="113" name="Rectangle 112"/>
          <p:cNvSpPr/>
          <p:nvPr/>
        </p:nvSpPr>
        <p:spPr>
          <a:xfrm>
            <a:off x="8086681" y="1863722"/>
            <a:ext cx="1992853" cy="646331"/>
          </a:xfrm>
          <a:prstGeom prst="rect">
            <a:avLst/>
          </a:prstGeom>
        </p:spPr>
        <p:txBody>
          <a:bodyPr wrap="none" tIns="45720" bIns="45720" anchor="ctr" anchorCtr="0">
            <a:spAutoFit/>
          </a:bodyPr>
          <a:lstStyle/>
          <a:p>
            <a:pPr lvl="0" algn="ctr">
              <a:spcBef>
                <a:spcPts val="0"/>
              </a:spcBef>
            </a:pPr>
            <a:r>
              <a:rPr lang="en-US">
                <a:solidFill>
                  <a:schemeClr val="accent2"/>
                </a:solidFill>
              </a:rPr>
              <a:t>Capacidad </a:t>
            </a:r>
            <a:br>
              <a:rPr lang="en-US">
                <a:solidFill>
                  <a:schemeClr val="accent2"/>
                </a:solidFill>
              </a:rPr>
            </a:br>
            <a:r>
              <a:rPr lang="en-US">
                <a:solidFill>
                  <a:schemeClr val="accent2"/>
                </a:solidFill>
              </a:rPr>
              <a:t>de administración</a:t>
            </a:r>
            <a:endParaRPr lang="en" dirty="0">
              <a:solidFill>
                <a:schemeClr val="accent2"/>
              </a:solidFill>
            </a:endParaRPr>
          </a:p>
        </p:txBody>
      </p:sp>
      <p:sp>
        <p:nvSpPr>
          <p:cNvPr id="114" name="Rectangle 113"/>
          <p:cNvSpPr/>
          <p:nvPr/>
        </p:nvSpPr>
        <p:spPr>
          <a:xfrm>
            <a:off x="10463042"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Seguridad</a:t>
            </a:r>
            <a:endParaRPr lang="en" dirty="0">
              <a:solidFill>
                <a:schemeClr val="bg1">
                  <a:lumMod val="75000"/>
                </a:schemeClr>
              </a:solidFill>
            </a:endParaRPr>
          </a:p>
        </p:txBody>
      </p:sp>
      <p:grpSp>
        <p:nvGrpSpPr>
          <p:cNvPr id="115" name="Group 114"/>
          <p:cNvGrpSpPr/>
          <p:nvPr/>
        </p:nvGrpSpPr>
        <p:grpSpPr>
          <a:xfrm>
            <a:off x="6775477" y="1076021"/>
            <a:ext cx="637525" cy="608255"/>
            <a:chOff x="3953511" y="1343609"/>
            <a:chExt cx="2107438" cy="2010685"/>
          </a:xfrm>
          <a:solidFill>
            <a:schemeClr val="bg1">
              <a:lumMod val="75000"/>
            </a:schemeClr>
          </a:solidFill>
        </p:grpSpPr>
        <p:sp>
          <p:nvSpPr>
            <p:cNvPr id="116"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7"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8"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19" name="Group 118"/>
          <p:cNvGrpSpPr/>
          <p:nvPr/>
        </p:nvGrpSpPr>
        <p:grpSpPr>
          <a:xfrm>
            <a:off x="10849032" y="1124144"/>
            <a:ext cx="410971" cy="487887"/>
            <a:chOff x="10916200" y="4431050"/>
            <a:chExt cx="208597" cy="247638"/>
          </a:xfrm>
          <a:solidFill>
            <a:schemeClr val="bg1">
              <a:lumMod val="75000"/>
            </a:schemeClr>
          </a:solidFill>
        </p:grpSpPr>
        <p:sp>
          <p:nvSpPr>
            <p:cNvPr id="120" name="Rounded Rectangle 119"/>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1"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29" name="Group 128"/>
          <p:cNvGrpSpPr/>
          <p:nvPr/>
        </p:nvGrpSpPr>
        <p:grpSpPr>
          <a:xfrm>
            <a:off x="148992" y="616837"/>
            <a:ext cx="1979401" cy="1544073"/>
            <a:chOff x="1294903" y="1469213"/>
            <a:chExt cx="3327885" cy="2595985"/>
          </a:xfrm>
        </p:grpSpPr>
        <p:grpSp>
          <p:nvGrpSpPr>
            <p:cNvPr id="130" name="Group 129"/>
            <p:cNvGrpSpPr/>
            <p:nvPr/>
          </p:nvGrpSpPr>
          <p:grpSpPr>
            <a:xfrm>
              <a:off x="1294903" y="1469213"/>
              <a:ext cx="3327885" cy="2595985"/>
              <a:chOff x="1638949" y="971037"/>
              <a:chExt cx="3327885" cy="2595985"/>
            </a:xfrm>
          </p:grpSpPr>
          <p:grpSp>
            <p:nvGrpSpPr>
              <p:cNvPr id="137" name="Group 136"/>
              <p:cNvGrpSpPr/>
              <p:nvPr/>
            </p:nvGrpSpPr>
            <p:grpSpPr>
              <a:xfrm flipH="1" flipV="1">
                <a:off x="1638949" y="971037"/>
                <a:ext cx="2842110" cy="2288755"/>
                <a:chOff x="3650332" y="3499813"/>
                <a:chExt cx="2842110" cy="2288755"/>
              </a:xfrm>
            </p:grpSpPr>
            <p:sp>
              <p:nvSpPr>
                <p:cNvPr id="141" name="Freeform 14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42" name="Freeform 14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38" name="Group 137"/>
              <p:cNvGrpSpPr/>
              <p:nvPr/>
            </p:nvGrpSpPr>
            <p:grpSpPr>
              <a:xfrm>
                <a:off x="2124724" y="1278267"/>
                <a:ext cx="2842110" cy="2288755"/>
                <a:chOff x="3650332" y="3499813"/>
                <a:chExt cx="2842110" cy="2288755"/>
              </a:xfrm>
            </p:grpSpPr>
            <p:sp>
              <p:nvSpPr>
                <p:cNvPr id="139" name="Freeform 13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40" name="Freeform 13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31" name="Group 130"/>
            <p:cNvGrpSpPr/>
            <p:nvPr/>
          </p:nvGrpSpPr>
          <p:grpSpPr>
            <a:xfrm>
              <a:off x="1438157" y="2037649"/>
              <a:ext cx="259970" cy="1179386"/>
              <a:chOff x="1516655" y="2067347"/>
              <a:chExt cx="259970" cy="1179386"/>
            </a:xfrm>
          </p:grpSpPr>
          <p:cxnSp>
            <p:nvCxnSpPr>
              <p:cNvPr id="135" name="Straight Connector 134"/>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6" name="Straight Connector 135"/>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32" name="Group 131"/>
            <p:cNvGrpSpPr/>
            <p:nvPr/>
          </p:nvGrpSpPr>
          <p:grpSpPr>
            <a:xfrm rot="10800000">
              <a:off x="4238010" y="2283945"/>
              <a:ext cx="259970" cy="1179386"/>
              <a:chOff x="1516655" y="2067347"/>
              <a:chExt cx="259970" cy="1179386"/>
            </a:xfrm>
          </p:grpSpPr>
          <p:cxnSp>
            <p:nvCxnSpPr>
              <p:cNvPr id="133" name="Straight Connector 132"/>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4" name="Straight Connector 133"/>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43" name="Group 142"/>
          <p:cNvGrpSpPr>
            <a:grpSpLocks noChangeAspect="1"/>
          </p:cNvGrpSpPr>
          <p:nvPr/>
        </p:nvGrpSpPr>
        <p:grpSpPr>
          <a:xfrm>
            <a:off x="886813" y="1078670"/>
            <a:ext cx="416531" cy="623494"/>
            <a:chOff x="1603972" y="1922222"/>
            <a:chExt cx="691466" cy="1035035"/>
          </a:xfrm>
          <a:solidFill>
            <a:srgbClr val="BFBFBF"/>
          </a:solidFill>
        </p:grpSpPr>
        <p:sp>
          <p:nvSpPr>
            <p:cNvPr id="144"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45"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46" name="Group 145"/>
          <p:cNvGrpSpPr/>
          <p:nvPr/>
        </p:nvGrpSpPr>
        <p:grpSpPr>
          <a:xfrm>
            <a:off x="2128393" y="618794"/>
            <a:ext cx="1979401" cy="1544073"/>
            <a:chOff x="1294903" y="1469213"/>
            <a:chExt cx="3327885" cy="2595985"/>
          </a:xfrm>
        </p:grpSpPr>
        <p:grpSp>
          <p:nvGrpSpPr>
            <p:cNvPr id="147" name="Group 146"/>
            <p:cNvGrpSpPr/>
            <p:nvPr/>
          </p:nvGrpSpPr>
          <p:grpSpPr>
            <a:xfrm>
              <a:off x="1294903" y="1469213"/>
              <a:ext cx="3327885" cy="2595985"/>
              <a:chOff x="1638949" y="971037"/>
              <a:chExt cx="3327885" cy="2595985"/>
            </a:xfrm>
          </p:grpSpPr>
          <p:grpSp>
            <p:nvGrpSpPr>
              <p:cNvPr id="154" name="Group 153"/>
              <p:cNvGrpSpPr/>
              <p:nvPr/>
            </p:nvGrpSpPr>
            <p:grpSpPr>
              <a:xfrm flipH="1" flipV="1">
                <a:off x="1638949" y="971037"/>
                <a:ext cx="2842110" cy="2288755"/>
                <a:chOff x="3650332" y="3499813"/>
                <a:chExt cx="2842110" cy="2288755"/>
              </a:xfrm>
            </p:grpSpPr>
            <p:sp>
              <p:nvSpPr>
                <p:cNvPr id="158" name="Freeform 157"/>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9" name="Freeform 158"/>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55" name="Group 154"/>
              <p:cNvGrpSpPr/>
              <p:nvPr/>
            </p:nvGrpSpPr>
            <p:grpSpPr>
              <a:xfrm>
                <a:off x="2124724" y="1278267"/>
                <a:ext cx="2842110" cy="2288755"/>
                <a:chOff x="3650332" y="3499813"/>
                <a:chExt cx="2842110" cy="2288755"/>
              </a:xfrm>
            </p:grpSpPr>
            <p:sp>
              <p:nvSpPr>
                <p:cNvPr id="156" name="Freeform 155"/>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7" name="Freeform 156"/>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48" name="Group 147"/>
            <p:cNvGrpSpPr/>
            <p:nvPr/>
          </p:nvGrpSpPr>
          <p:grpSpPr>
            <a:xfrm>
              <a:off x="1438157" y="2037649"/>
              <a:ext cx="259970" cy="1179386"/>
              <a:chOff x="1516655" y="2067347"/>
              <a:chExt cx="259970" cy="1179386"/>
            </a:xfrm>
          </p:grpSpPr>
          <p:cxnSp>
            <p:nvCxnSpPr>
              <p:cNvPr id="152" name="Straight Connector 151"/>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53" name="Straight Connector 152"/>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49" name="Group 148"/>
            <p:cNvGrpSpPr/>
            <p:nvPr/>
          </p:nvGrpSpPr>
          <p:grpSpPr>
            <a:xfrm rot="10800000">
              <a:off x="4238010" y="2283945"/>
              <a:ext cx="259970" cy="1179386"/>
              <a:chOff x="1516655" y="2067347"/>
              <a:chExt cx="259970" cy="1179386"/>
            </a:xfrm>
          </p:grpSpPr>
          <p:cxnSp>
            <p:nvCxnSpPr>
              <p:cNvPr id="150" name="Straight Connector 149"/>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51" name="Straight Connector 150"/>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60" name="Group 159"/>
          <p:cNvGrpSpPr>
            <a:grpSpLocks noChangeAspect="1"/>
          </p:cNvGrpSpPr>
          <p:nvPr/>
        </p:nvGrpSpPr>
        <p:grpSpPr>
          <a:xfrm>
            <a:off x="2800183" y="1108727"/>
            <a:ext cx="640286" cy="387817"/>
            <a:chOff x="1897385" y="5357058"/>
            <a:chExt cx="1016264" cy="615544"/>
          </a:xfrm>
          <a:solidFill>
            <a:schemeClr val="bg1">
              <a:lumMod val="75000"/>
            </a:schemeClr>
          </a:solidFill>
        </p:grpSpPr>
        <p:sp>
          <p:nvSpPr>
            <p:cNvPr id="161"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2" name="Rounded Rectangle 161"/>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3" name="Rounded Rectangle 162"/>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4" name="Rounded Rectangle 163"/>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5" name="Rounded Rectangle 164"/>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6"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167" name="Group 166"/>
            <p:cNvGrpSpPr/>
            <p:nvPr/>
          </p:nvGrpSpPr>
          <p:grpSpPr>
            <a:xfrm flipH="1">
              <a:off x="2596383" y="5691783"/>
              <a:ext cx="210091" cy="216055"/>
              <a:chOff x="2165975" y="5831966"/>
              <a:chExt cx="210091" cy="216055"/>
            </a:xfrm>
            <a:grpFill/>
          </p:grpSpPr>
          <p:sp>
            <p:nvSpPr>
              <p:cNvPr id="168" name="Rounded Rectangle 167"/>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9" name="Rounded Rectangle 168"/>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sp>
        <p:nvSpPr>
          <p:cNvPr id="170" name="Title 1"/>
          <p:cNvSpPr txBox="1">
            <a:spLocks/>
          </p:cNvSpPr>
          <p:nvPr/>
        </p:nvSpPr>
        <p:spPr bwMode="auto">
          <a:xfrm>
            <a:off x="304719" y="123987"/>
            <a:ext cx="115793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3200" kern="1200">
                <a:solidFill>
                  <a:schemeClr val="accent2"/>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a:lstStyle>
          <a:p>
            <a:r>
              <a:rPr lang="en-US" dirty="0">
                <a:solidFill>
                  <a:schemeClr val="bg1">
                    <a:lumMod val="65000"/>
                  </a:schemeClr>
                </a:solidFill>
              </a:rPr>
              <a:t>El ADN de Lexmark en el centro de cada modelo</a:t>
            </a:r>
          </a:p>
        </p:txBody>
      </p:sp>
      <p:grpSp>
        <p:nvGrpSpPr>
          <p:cNvPr id="171" name="Group 170"/>
          <p:cNvGrpSpPr/>
          <p:nvPr/>
        </p:nvGrpSpPr>
        <p:grpSpPr>
          <a:xfrm>
            <a:off x="4118338" y="623014"/>
            <a:ext cx="1979401" cy="1544073"/>
            <a:chOff x="1294903" y="1469213"/>
            <a:chExt cx="3327885" cy="2595985"/>
          </a:xfrm>
        </p:grpSpPr>
        <p:grpSp>
          <p:nvGrpSpPr>
            <p:cNvPr id="172" name="Group 171"/>
            <p:cNvGrpSpPr/>
            <p:nvPr/>
          </p:nvGrpSpPr>
          <p:grpSpPr>
            <a:xfrm>
              <a:off x="1294903" y="1469213"/>
              <a:ext cx="3327885" cy="2595985"/>
              <a:chOff x="1638949" y="971037"/>
              <a:chExt cx="3327885" cy="2595985"/>
            </a:xfrm>
          </p:grpSpPr>
          <p:grpSp>
            <p:nvGrpSpPr>
              <p:cNvPr id="179" name="Group 178"/>
              <p:cNvGrpSpPr/>
              <p:nvPr/>
            </p:nvGrpSpPr>
            <p:grpSpPr>
              <a:xfrm flipH="1" flipV="1">
                <a:off x="1638949" y="971037"/>
                <a:ext cx="2842110" cy="2288755"/>
                <a:chOff x="3650332" y="3499813"/>
                <a:chExt cx="2842110" cy="2288755"/>
              </a:xfrm>
            </p:grpSpPr>
            <p:sp>
              <p:nvSpPr>
                <p:cNvPr id="183" name="Freeform 18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4" name="Freeform 18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80" name="Group 179"/>
              <p:cNvGrpSpPr/>
              <p:nvPr/>
            </p:nvGrpSpPr>
            <p:grpSpPr>
              <a:xfrm>
                <a:off x="2124724" y="1278267"/>
                <a:ext cx="2842110" cy="2288755"/>
                <a:chOff x="3650332" y="3499813"/>
                <a:chExt cx="2842110" cy="2288755"/>
              </a:xfrm>
            </p:grpSpPr>
            <p:sp>
              <p:nvSpPr>
                <p:cNvPr id="181" name="Freeform 18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2" name="Freeform 18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73" name="Group 172"/>
            <p:cNvGrpSpPr/>
            <p:nvPr/>
          </p:nvGrpSpPr>
          <p:grpSpPr>
            <a:xfrm>
              <a:off x="1438157" y="2037649"/>
              <a:ext cx="259970" cy="1179386"/>
              <a:chOff x="1516655" y="2067347"/>
              <a:chExt cx="259970" cy="1179386"/>
            </a:xfrm>
          </p:grpSpPr>
          <p:cxnSp>
            <p:nvCxnSpPr>
              <p:cNvPr id="177" name="Straight Connector 176"/>
              <p:cNvCxnSpPr/>
              <p:nvPr/>
            </p:nvCxnSpPr>
            <p:spPr bwMode="auto">
              <a:xfrm>
                <a:off x="1776625" y="2140966"/>
                <a:ext cx="0" cy="804481"/>
              </a:xfrm>
              <a:prstGeom prst="line">
                <a:avLst/>
              </a:prstGeom>
              <a:ln w="76200" cap="rnd" cmpd="sng">
                <a:solidFill>
                  <a:srgbClr val="BFBFBF"/>
                </a:solidFill>
                <a:round/>
              </a:ln>
            </p:spPr>
          </p:cxnSp>
          <p:cxnSp>
            <p:nvCxnSpPr>
              <p:cNvPr id="178" name="Straight Connector 177"/>
              <p:cNvCxnSpPr/>
              <p:nvPr/>
            </p:nvCxnSpPr>
            <p:spPr bwMode="auto">
              <a:xfrm>
                <a:off x="1516655" y="2067347"/>
                <a:ext cx="0" cy="1179386"/>
              </a:xfrm>
              <a:prstGeom prst="line">
                <a:avLst/>
              </a:prstGeom>
              <a:ln w="76200" cap="rnd" cmpd="sng">
                <a:solidFill>
                  <a:srgbClr val="BFBFBF"/>
                </a:solidFill>
                <a:round/>
              </a:ln>
            </p:spPr>
          </p:cxnSp>
        </p:grpSp>
        <p:grpSp>
          <p:nvGrpSpPr>
            <p:cNvPr id="174" name="Group 173"/>
            <p:cNvGrpSpPr/>
            <p:nvPr/>
          </p:nvGrpSpPr>
          <p:grpSpPr>
            <a:xfrm rot="10800000">
              <a:off x="4238010" y="2283945"/>
              <a:ext cx="259970" cy="1179386"/>
              <a:chOff x="1516655" y="2067347"/>
              <a:chExt cx="259970" cy="1179386"/>
            </a:xfrm>
          </p:grpSpPr>
          <p:cxnSp>
            <p:nvCxnSpPr>
              <p:cNvPr id="175" name="Straight Connector 174"/>
              <p:cNvCxnSpPr/>
              <p:nvPr/>
            </p:nvCxnSpPr>
            <p:spPr bwMode="auto">
              <a:xfrm>
                <a:off x="1776625" y="2140966"/>
                <a:ext cx="0" cy="804481"/>
              </a:xfrm>
              <a:prstGeom prst="line">
                <a:avLst/>
              </a:prstGeom>
              <a:ln w="76200" cap="rnd" cmpd="sng">
                <a:solidFill>
                  <a:srgbClr val="BFBFBF"/>
                </a:solidFill>
                <a:round/>
              </a:ln>
            </p:spPr>
          </p:cxnSp>
          <p:cxnSp>
            <p:nvCxnSpPr>
              <p:cNvPr id="176" name="Straight Connector 175"/>
              <p:cNvCxnSpPr/>
              <p:nvPr/>
            </p:nvCxnSpPr>
            <p:spPr bwMode="auto">
              <a:xfrm>
                <a:off x="1516655" y="2067347"/>
                <a:ext cx="0" cy="1179386"/>
              </a:xfrm>
              <a:prstGeom prst="line">
                <a:avLst/>
              </a:prstGeom>
              <a:ln w="76200" cap="rnd" cmpd="sng">
                <a:solidFill>
                  <a:srgbClr val="BFBFBF"/>
                </a:solidFill>
                <a:round/>
              </a:ln>
            </p:spPr>
          </p:cxnSp>
        </p:grpSp>
      </p:grpSp>
      <p:grpSp>
        <p:nvGrpSpPr>
          <p:cNvPr id="185" name="Group 184"/>
          <p:cNvGrpSpPr>
            <a:grpSpLocks noChangeAspect="1"/>
          </p:cNvGrpSpPr>
          <p:nvPr/>
        </p:nvGrpSpPr>
        <p:grpSpPr>
          <a:xfrm>
            <a:off x="4882913" y="1087717"/>
            <a:ext cx="455954" cy="576455"/>
            <a:chOff x="5052114" y="4251660"/>
            <a:chExt cx="345703" cy="437065"/>
          </a:xfrm>
          <a:solidFill>
            <a:srgbClr val="BFBFBF"/>
          </a:solidFill>
        </p:grpSpPr>
        <p:sp>
          <p:nvSpPr>
            <p:cNvPr id="186"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7"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8" name="Oval 187"/>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81" name="Group 80"/>
          <p:cNvGrpSpPr/>
          <p:nvPr/>
        </p:nvGrpSpPr>
        <p:grpSpPr>
          <a:xfrm>
            <a:off x="8077390" y="630048"/>
            <a:ext cx="1979401" cy="1544073"/>
            <a:chOff x="1294903" y="1469213"/>
            <a:chExt cx="3327885" cy="2595985"/>
          </a:xfrm>
        </p:grpSpPr>
        <p:grpSp>
          <p:nvGrpSpPr>
            <p:cNvPr id="82" name="Group 81"/>
            <p:cNvGrpSpPr/>
            <p:nvPr/>
          </p:nvGrpSpPr>
          <p:grpSpPr>
            <a:xfrm>
              <a:off x="1294903" y="1469213"/>
              <a:ext cx="3327885" cy="2595985"/>
              <a:chOff x="1638949" y="971037"/>
              <a:chExt cx="3327885" cy="2595985"/>
            </a:xfrm>
          </p:grpSpPr>
          <p:grpSp>
            <p:nvGrpSpPr>
              <p:cNvPr id="89" name="Group 88"/>
              <p:cNvGrpSpPr/>
              <p:nvPr/>
            </p:nvGrpSpPr>
            <p:grpSpPr>
              <a:xfrm flipH="1" flipV="1">
                <a:off x="1638949" y="971037"/>
                <a:ext cx="2842110" cy="2288755"/>
                <a:chOff x="3650332" y="3499813"/>
                <a:chExt cx="2842110" cy="2288755"/>
              </a:xfrm>
            </p:grpSpPr>
            <p:sp>
              <p:nvSpPr>
                <p:cNvPr id="93" name="Freeform 9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94" name="Freeform 9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90" name="Group 89"/>
              <p:cNvGrpSpPr/>
              <p:nvPr/>
            </p:nvGrpSpPr>
            <p:grpSpPr>
              <a:xfrm>
                <a:off x="2124724" y="1278267"/>
                <a:ext cx="2842110" cy="2288755"/>
                <a:chOff x="3650332" y="3499813"/>
                <a:chExt cx="2842110" cy="2288755"/>
              </a:xfrm>
            </p:grpSpPr>
            <p:sp>
              <p:nvSpPr>
                <p:cNvPr id="91" name="Freeform 9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92" name="Freeform 9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accent2"/>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83" name="Group 82"/>
            <p:cNvGrpSpPr/>
            <p:nvPr/>
          </p:nvGrpSpPr>
          <p:grpSpPr>
            <a:xfrm>
              <a:off x="1438157" y="2037649"/>
              <a:ext cx="259970" cy="1179386"/>
              <a:chOff x="1516655" y="2067347"/>
              <a:chExt cx="259970" cy="1179386"/>
            </a:xfrm>
          </p:grpSpPr>
          <p:cxnSp>
            <p:nvCxnSpPr>
              <p:cNvPr id="87" name="Straight Connector 86"/>
              <p:cNvCxnSpPr/>
              <p:nvPr/>
            </p:nvCxnSpPr>
            <p:spPr bwMode="auto">
              <a:xfrm>
                <a:off x="1776625" y="2140966"/>
                <a:ext cx="0" cy="804481"/>
              </a:xfrm>
              <a:prstGeom prst="line">
                <a:avLst/>
              </a:prstGeom>
              <a:ln w="76200" cap="rnd" cmpd="sng">
                <a:solidFill>
                  <a:schemeClr val="accent2"/>
                </a:solidFill>
                <a:round/>
              </a:ln>
            </p:spPr>
          </p:cxnSp>
          <p:cxnSp>
            <p:nvCxnSpPr>
              <p:cNvPr id="88" name="Straight Connector 87"/>
              <p:cNvCxnSpPr/>
              <p:nvPr/>
            </p:nvCxnSpPr>
            <p:spPr bwMode="auto">
              <a:xfrm>
                <a:off x="1516655" y="2067347"/>
                <a:ext cx="0" cy="1179386"/>
              </a:xfrm>
              <a:prstGeom prst="line">
                <a:avLst/>
              </a:prstGeom>
              <a:ln w="76200" cap="rnd" cmpd="sng">
                <a:solidFill>
                  <a:schemeClr val="accent2"/>
                </a:solidFill>
                <a:round/>
              </a:ln>
            </p:spPr>
          </p:cxnSp>
        </p:grpSp>
        <p:grpSp>
          <p:nvGrpSpPr>
            <p:cNvPr id="84" name="Group 83"/>
            <p:cNvGrpSpPr/>
            <p:nvPr/>
          </p:nvGrpSpPr>
          <p:grpSpPr>
            <a:xfrm rot="10800000">
              <a:off x="4238010" y="2283945"/>
              <a:ext cx="259970" cy="1179386"/>
              <a:chOff x="1516655" y="2067347"/>
              <a:chExt cx="259970" cy="1179386"/>
            </a:xfrm>
          </p:grpSpPr>
          <p:cxnSp>
            <p:nvCxnSpPr>
              <p:cNvPr id="85" name="Straight Connector 84"/>
              <p:cNvCxnSpPr/>
              <p:nvPr/>
            </p:nvCxnSpPr>
            <p:spPr bwMode="auto">
              <a:xfrm>
                <a:off x="1776625" y="2140966"/>
                <a:ext cx="0" cy="804481"/>
              </a:xfrm>
              <a:prstGeom prst="line">
                <a:avLst/>
              </a:prstGeom>
              <a:ln w="76200" cap="rnd" cmpd="sng">
                <a:solidFill>
                  <a:schemeClr val="accent2"/>
                </a:solidFill>
                <a:round/>
              </a:ln>
            </p:spPr>
          </p:cxnSp>
          <p:cxnSp>
            <p:nvCxnSpPr>
              <p:cNvPr id="86" name="Straight Connector 85"/>
              <p:cNvCxnSpPr/>
              <p:nvPr/>
            </p:nvCxnSpPr>
            <p:spPr bwMode="auto">
              <a:xfrm>
                <a:off x="1516655" y="2067347"/>
                <a:ext cx="0" cy="1179386"/>
              </a:xfrm>
              <a:prstGeom prst="line">
                <a:avLst/>
              </a:prstGeom>
              <a:ln w="76200" cap="rnd" cmpd="sng">
                <a:solidFill>
                  <a:schemeClr val="accent2"/>
                </a:solidFill>
                <a:round/>
              </a:ln>
            </p:spPr>
          </p:cxnSp>
        </p:grpSp>
      </p:grpSp>
      <p:grpSp>
        <p:nvGrpSpPr>
          <p:cNvPr id="122" name="Group 121"/>
          <p:cNvGrpSpPr/>
          <p:nvPr/>
        </p:nvGrpSpPr>
        <p:grpSpPr>
          <a:xfrm>
            <a:off x="8776186" y="1101045"/>
            <a:ext cx="586289" cy="516286"/>
            <a:chOff x="12253886" y="306009"/>
            <a:chExt cx="1250751" cy="1101409"/>
          </a:xfrm>
          <a:solidFill>
            <a:srgbClr val="00C425"/>
          </a:solidFill>
        </p:grpSpPr>
        <p:sp>
          <p:nvSpPr>
            <p:cNvPr id="123" name="Freeform 122"/>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00C425"/>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24" name="Group 123"/>
            <p:cNvGrpSpPr>
              <a:grpSpLocks noChangeAspect="1"/>
            </p:cNvGrpSpPr>
            <p:nvPr/>
          </p:nvGrpSpPr>
          <p:grpSpPr>
            <a:xfrm>
              <a:off x="12253886" y="306009"/>
              <a:ext cx="1250751" cy="1101409"/>
              <a:chOff x="5349172" y="2042619"/>
              <a:chExt cx="1375820" cy="1211548"/>
            </a:xfrm>
            <a:grpFill/>
          </p:grpSpPr>
          <p:sp>
            <p:nvSpPr>
              <p:cNvPr id="125" name="Oval 124"/>
              <p:cNvSpPr/>
              <p:nvPr/>
            </p:nvSpPr>
            <p:spPr bwMode="auto">
              <a:xfrm>
                <a:off x="5349172" y="2830850"/>
                <a:ext cx="423315" cy="423317"/>
              </a:xfrm>
              <a:prstGeom prst="ellipse">
                <a:avLst/>
              </a:prstGeom>
              <a:solidFill>
                <a:schemeClr val="accent2"/>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6" name="Oval 125"/>
              <p:cNvSpPr/>
              <p:nvPr/>
            </p:nvSpPr>
            <p:spPr bwMode="auto">
              <a:xfrm>
                <a:off x="5810986" y="2042619"/>
                <a:ext cx="423318" cy="423317"/>
              </a:xfrm>
              <a:prstGeom prst="ellipse">
                <a:avLst/>
              </a:prstGeom>
              <a:solidFill>
                <a:schemeClr val="accent2"/>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7" name="Oval 126"/>
              <p:cNvSpPr/>
              <p:nvPr/>
            </p:nvSpPr>
            <p:spPr bwMode="auto">
              <a:xfrm>
                <a:off x="6301675" y="2830850"/>
                <a:ext cx="423317" cy="423317"/>
              </a:xfrm>
              <a:prstGeom prst="ellipse">
                <a:avLst/>
              </a:prstGeom>
              <a:solidFill>
                <a:schemeClr val="accent2"/>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128" name="Straight Connector 127"/>
              <p:cNvCxnSpPr/>
              <p:nvPr/>
            </p:nvCxnSpPr>
            <p:spPr bwMode="auto">
              <a:xfrm>
                <a:off x="6027817" y="2401790"/>
                <a:ext cx="0" cy="301752"/>
              </a:xfrm>
              <a:prstGeom prst="line">
                <a:avLst/>
              </a:prstGeom>
              <a:grpFill/>
              <a:ln w="38100" cap="flat" cmpd="sng" algn="ctr">
                <a:solidFill>
                  <a:srgbClr val="00C425"/>
                </a:solidFill>
                <a:prstDash val="solid"/>
                <a:headEnd type="none" w="med" len="med"/>
                <a:tailEnd type="none" w="med" len="med"/>
              </a:ln>
              <a:effectLst/>
            </p:spPr>
          </p:cxnSp>
        </p:grpSp>
      </p:grpSp>
    </p:spTree>
    <p:extLst>
      <p:ext uri="{BB962C8B-B14F-4D97-AF65-F5344CB8AC3E}">
        <p14:creationId xmlns:p14="http://schemas.microsoft.com/office/powerpoint/2010/main" val="200514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7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52"/>
                                        </p:tgtEl>
                                        <p:attrNameLst>
                                          <p:attrName>style.visibility</p:attrName>
                                        </p:attrNameLst>
                                      </p:cBhvr>
                                      <p:to>
                                        <p:strVal val="visible"/>
                                      </p:to>
                                    </p:set>
                                    <p:anim calcmode="lin" valueType="num">
                                      <p:cBhvr>
                                        <p:cTn id="10" dur="500" fill="hold"/>
                                        <p:tgtEl>
                                          <p:spTgt spid="52"/>
                                        </p:tgtEl>
                                        <p:attrNameLst>
                                          <p:attrName>ppt_w</p:attrName>
                                        </p:attrNameLst>
                                      </p:cBhvr>
                                      <p:tavLst>
                                        <p:tav tm="0">
                                          <p:val>
                                            <p:fltVal val="0"/>
                                          </p:val>
                                        </p:tav>
                                        <p:tav tm="100000">
                                          <p:val>
                                            <p:strVal val="#ppt_w"/>
                                          </p:val>
                                        </p:tav>
                                      </p:tavLst>
                                    </p:anim>
                                    <p:anim calcmode="lin" valueType="num">
                                      <p:cBhvr>
                                        <p:cTn id="11" dur="500" fill="hold"/>
                                        <p:tgtEl>
                                          <p:spTgt spid="52"/>
                                        </p:tgtEl>
                                        <p:attrNameLst>
                                          <p:attrName>ppt_h</p:attrName>
                                        </p:attrNameLst>
                                      </p:cBhvr>
                                      <p:tavLst>
                                        <p:tav tm="0">
                                          <p:val>
                                            <p:fltVal val="0"/>
                                          </p:val>
                                        </p:tav>
                                        <p:tav tm="100000">
                                          <p:val>
                                            <p:strVal val="#ppt_h"/>
                                          </p:val>
                                        </p:tav>
                                      </p:tavLst>
                                    </p:anim>
                                    <p:animEffect transition="in" filter="fade">
                                      <p:cBhvr>
                                        <p:cTn id="12" dur="500"/>
                                        <p:tgtEl>
                                          <p:spTgt spid="52"/>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animBg="1"/>
      <p:bldP spid="53" grpId="0" animBg="1"/>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6" name="Shape 412">
            <a:extLst>
              <a:ext uri="{FF2B5EF4-FFF2-40B4-BE49-F238E27FC236}">
                <a16:creationId xmlns:a16="http://schemas.microsoft.com/office/drawing/2014/main" xmlns="" id="{A2BC7039-BC20-5A4E-9C64-873944AEE968}"/>
              </a:ext>
            </a:extLst>
          </p:cNvPr>
          <p:cNvGrpSpPr/>
          <p:nvPr/>
        </p:nvGrpSpPr>
        <p:grpSpPr>
          <a:xfrm>
            <a:off x="1805671" y="2179257"/>
            <a:ext cx="8929553" cy="4133118"/>
            <a:chOff x="304800" y="914399"/>
            <a:chExt cx="11654205" cy="5394246"/>
          </a:xfrm>
        </p:grpSpPr>
        <p:sp>
          <p:nvSpPr>
            <p:cNvPr id="187" name="Shape 413">
              <a:extLst>
                <a:ext uri="{FF2B5EF4-FFF2-40B4-BE49-F238E27FC236}">
                  <a16:creationId xmlns:a16="http://schemas.microsoft.com/office/drawing/2014/main" xmlns="" id="{4DCF467A-6B29-B547-91A0-B278DB29B727}"/>
                </a:ext>
              </a:extLst>
            </p:cNvPr>
            <p:cNvSpPr/>
            <p:nvPr/>
          </p:nvSpPr>
          <p:spPr>
            <a:xfrm rot="10800000">
              <a:off x="3692858" y="6010443"/>
              <a:ext cx="161756" cy="161756"/>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88" name="Shape 414">
              <a:extLst>
                <a:ext uri="{FF2B5EF4-FFF2-40B4-BE49-F238E27FC236}">
                  <a16:creationId xmlns:a16="http://schemas.microsoft.com/office/drawing/2014/main" xmlns="" id="{186102A3-7EEB-F44B-82F3-66CE03C6D719}"/>
                </a:ext>
              </a:extLst>
            </p:cNvPr>
            <p:cNvCxnSpPr>
              <a:cxnSpLocks/>
              <a:stCxn id="329" idx="3"/>
              <a:endCxn id="187" idx="2"/>
            </p:cNvCxnSpPr>
            <p:nvPr/>
          </p:nvCxnSpPr>
          <p:spPr>
            <a:xfrm flipH="1">
              <a:off x="3854614" y="5803828"/>
              <a:ext cx="1941668" cy="287492"/>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189" name="Shape 416">
              <a:extLst>
                <a:ext uri="{FF2B5EF4-FFF2-40B4-BE49-F238E27FC236}">
                  <a16:creationId xmlns:a16="http://schemas.microsoft.com/office/drawing/2014/main" xmlns="" id="{0F8FBD8F-6F51-054E-B07E-244E9201F3FF}"/>
                </a:ext>
              </a:extLst>
            </p:cNvPr>
            <p:cNvCxnSpPr>
              <a:cxnSpLocks/>
              <a:stCxn id="187" idx="4"/>
              <a:endCxn id="330" idx="7"/>
            </p:cNvCxnSpPr>
            <p:nvPr/>
          </p:nvCxnSpPr>
          <p:spPr>
            <a:xfrm rot="10800000" flipH="1">
              <a:off x="3773736" y="4146543"/>
              <a:ext cx="327900" cy="1863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190" name="Shape 418">
              <a:extLst>
                <a:ext uri="{FF2B5EF4-FFF2-40B4-BE49-F238E27FC236}">
                  <a16:creationId xmlns:a16="http://schemas.microsoft.com/office/drawing/2014/main" xmlns="" id="{2B48838E-102A-2048-9B38-759475241B95}"/>
                </a:ext>
              </a:extLst>
            </p:cNvPr>
            <p:cNvCxnSpPr>
              <a:stCxn id="253" idx="6"/>
              <a:endCxn id="277" idx="5"/>
            </p:cNvCxnSpPr>
            <p:nvPr/>
          </p:nvCxnSpPr>
          <p:spPr>
            <a:xfrm flipH="1">
              <a:off x="3864151" y="5964418"/>
              <a:ext cx="3096600" cy="180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191" name="Shape 421">
              <a:extLst>
                <a:ext uri="{FF2B5EF4-FFF2-40B4-BE49-F238E27FC236}">
                  <a16:creationId xmlns:a16="http://schemas.microsoft.com/office/drawing/2014/main" xmlns="" id="{4FF5FCAF-99B9-754D-A001-04171655097E}"/>
                </a:ext>
              </a:extLst>
            </p:cNvPr>
            <p:cNvSpPr/>
            <p:nvPr/>
          </p:nvSpPr>
          <p:spPr>
            <a:xfrm rot="10800000">
              <a:off x="2323397" y="5341869"/>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92" name="Shape 422">
              <a:extLst>
                <a:ext uri="{FF2B5EF4-FFF2-40B4-BE49-F238E27FC236}">
                  <a16:creationId xmlns:a16="http://schemas.microsoft.com/office/drawing/2014/main" xmlns="" id="{C9AFFA9D-3032-EB4A-BA15-4D9D2EB6F701}"/>
                </a:ext>
              </a:extLst>
            </p:cNvPr>
            <p:cNvCxnSpPr>
              <a:cxnSpLocks/>
              <a:stCxn id="330" idx="6"/>
              <a:endCxn id="191" idx="2"/>
            </p:cNvCxnSpPr>
            <p:nvPr/>
          </p:nvCxnSpPr>
          <p:spPr>
            <a:xfrm flipH="1">
              <a:off x="2506399" y="4017207"/>
              <a:ext cx="1541700" cy="1416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193" name="Shape 423">
              <a:extLst>
                <a:ext uri="{FF2B5EF4-FFF2-40B4-BE49-F238E27FC236}">
                  <a16:creationId xmlns:a16="http://schemas.microsoft.com/office/drawing/2014/main" xmlns="" id="{6DD8D696-ED06-524F-89DB-4956AB77B093}"/>
                </a:ext>
              </a:extLst>
            </p:cNvPr>
            <p:cNvSpPr/>
            <p:nvPr/>
          </p:nvSpPr>
          <p:spPr>
            <a:xfrm rot="10800000">
              <a:off x="3391381" y="3162781"/>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94" name="Shape 424">
              <a:extLst>
                <a:ext uri="{FF2B5EF4-FFF2-40B4-BE49-F238E27FC236}">
                  <a16:creationId xmlns:a16="http://schemas.microsoft.com/office/drawing/2014/main" xmlns="" id="{9714EFBB-DE68-5142-ACB4-F4B877B3751D}"/>
                </a:ext>
              </a:extLst>
            </p:cNvPr>
            <p:cNvCxnSpPr>
              <a:stCxn id="334" idx="3"/>
              <a:endCxn id="193" idx="2"/>
            </p:cNvCxnSpPr>
            <p:nvPr/>
          </p:nvCxnSpPr>
          <p:spPr>
            <a:xfrm flipH="1">
              <a:off x="3557550" y="1758163"/>
              <a:ext cx="2210700" cy="1487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195" name="Shape 426">
              <a:extLst>
                <a:ext uri="{FF2B5EF4-FFF2-40B4-BE49-F238E27FC236}">
                  <a16:creationId xmlns:a16="http://schemas.microsoft.com/office/drawing/2014/main" xmlns="" id="{849FA1BA-FAC8-ED4C-9EEF-8C087022B0CE}"/>
                </a:ext>
              </a:extLst>
            </p:cNvPr>
            <p:cNvCxnSpPr>
              <a:stCxn id="193" idx="7"/>
              <a:endCxn id="191" idx="4"/>
            </p:cNvCxnSpPr>
            <p:nvPr/>
          </p:nvCxnSpPr>
          <p:spPr>
            <a:xfrm flipH="1">
              <a:off x="2414929" y="3304694"/>
              <a:ext cx="1000800" cy="2037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196" name="Shape 427">
              <a:extLst>
                <a:ext uri="{FF2B5EF4-FFF2-40B4-BE49-F238E27FC236}">
                  <a16:creationId xmlns:a16="http://schemas.microsoft.com/office/drawing/2014/main" xmlns="" id="{EB98FDDC-6595-AF49-80CB-17F46C4BDDB4}"/>
                </a:ext>
              </a:extLst>
            </p:cNvPr>
            <p:cNvCxnSpPr>
              <a:stCxn id="334" idx="2"/>
              <a:endCxn id="324" idx="2"/>
            </p:cNvCxnSpPr>
            <p:nvPr/>
          </p:nvCxnSpPr>
          <p:spPr>
            <a:xfrm flipH="1">
              <a:off x="4257000" y="1629606"/>
              <a:ext cx="1458000" cy="1596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197" name="Shape 429">
              <a:extLst>
                <a:ext uri="{FF2B5EF4-FFF2-40B4-BE49-F238E27FC236}">
                  <a16:creationId xmlns:a16="http://schemas.microsoft.com/office/drawing/2014/main" xmlns="" id="{1B5E76CB-B549-8C4E-8C84-A9087770033F}"/>
                </a:ext>
              </a:extLst>
            </p:cNvPr>
            <p:cNvSpPr/>
            <p:nvPr/>
          </p:nvSpPr>
          <p:spPr>
            <a:xfrm rot="10800000">
              <a:off x="2667000" y="2819400"/>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98" name="Shape 430">
              <a:extLst>
                <a:ext uri="{FF2B5EF4-FFF2-40B4-BE49-F238E27FC236}">
                  <a16:creationId xmlns:a16="http://schemas.microsoft.com/office/drawing/2014/main" xmlns="" id="{437116F7-8EBB-7842-8E86-B41C5323090D}"/>
                </a:ext>
              </a:extLst>
            </p:cNvPr>
            <p:cNvCxnSpPr>
              <a:stCxn id="324" idx="6"/>
              <a:endCxn id="197" idx="2"/>
            </p:cNvCxnSpPr>
            <p:nvPr/>
          </p:nvCxnSpPr>
          <p:spPr>
            <a:xfrm flipH="1">
              <a:off x="2849781" y="1789286"/>
              <a:ext cx="1043700" cy="1121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199" name="Shape 431">
              <a:extLst>
                <a:ext uri="{FF2B5EF4-FFF2-40B4-BE49-F238E27FC236}">
                  <a16:creationId xmlns:a16="http://schemas.microsoft.com/office/drawing/2014/main" xmlns="" id="{A4C2C3F4-7ABC-FC45-8AC6-B009657CC0DD}"/>
                </a:ext>
              </a:extLst>
            </p:cNvPr>
            <p:cNvCxnSpPr>
              <a:stCxn id="193" idx="3"/>
              <a:endCxn id="324" idx="7"/>
            </p:cNvCxnSpPr>
            <p:nvPr/>
          </p:nvCxnSpPr>
          <p:spPr>
            <a:xfrm rot="10800000" flipH="1">
              <a:off x="3533294" y="1917829"/>
              <a:ext cx="413400" cy="1269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00" name="Shape 432">
              <a:extLst>
                <a:ext uri="{FF2B5EF4-FFF2-40B4-BE49-F238E27FC236}">
                  <a16:creationId xmlns:a16="http://schemas.microsoft.com/office/drawing/2014/main" xmlns="" id="{5F562905-8C72-DD48-91C5-01247DA9B754}"/>
                </a:ext>
              </a:extLst>
            </p:cNvPr>
            <p:cNvCxnSpPr>
              <a:cxnSpLocks/>
              <a:stCxn id="292" idx="0"/>
              <a:endCxn id="329" idx="1"/>
            </p:cNvCxnSpPr>
            <p:nvPr/>
          </p:nvCxnSpPr>
          <p:spPr>
            <a:xfrm>
              <a:off x="5387197" y="4577609"/>
              <a:ext cx="409084" cy="969107"/>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01" name="Shape 434">
              <a:extLst>
                <a:ext uri="{FF2B5EF4-FFF2-40B4-BE49-F238E27FC236}">
                  <a16:creationId xmlns:a16="http://schemas.microsoft.com/office/drawing/2014/main" xmlns="" id="{4D68C990-8A04-C64C-8A6B-B270B51C6FD8}"/>
                </a:ext>
              </a:extLst>
            </p:cNvPr>
            <p:cNvSpPr/>
            <p:nvPr/>
          </p:nvSpPr>
          <p:spPr>
            <a:xfrm rot="918342">
              <a:off x="2407165" y="1069885"/>
              <a:ext cx="236828" cy="260511"/>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02" name="Shape 435">
              <a:extLst>
                <a:ext uri="{FF2B5EF4-FFF2-40B4-BE49-F238E27FC236}">
                  <a16:creationId xmlns:a16="http://schemas.microsoft.com/office/drawing/2014/main" xmlns="" id="{685ACE55-2ACA-FD42-B414-A6106487B875}"/>
                </a:ext>
              </a:extLst>
            </p:cNvPr>
            <p:cNvSpPr/>
            <p:nvPr/>
          </p:nvSpPr>
          <p:spPr>
            <a:xfrm rot="918342">
              <a:off x="328250" y="2438299"/>
              <a:ext cx="205250" cy="20525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03" name="Shape 436">
              <a:extLst>
                <a:ext uri="{FF2B5EF4-FFF2-40B4-BE49-F238E27FC236}">
                  <a16:creationId xmlns:a16="http://schemas.microsoft.com/office/drawing/2014/main" xmlns="" id="{84BBC1DE-AE84-864C-AC7A-0CC7B0E0F7FA}"/>
                </a:ext>
              </a:extLst>
            </p:cNvPr>
            <p:cNvSpPr/>
            <p:nvPr/>
          </p:nvSpPr>
          <p:spPr>
            <a:xfrm rot="918342">
              <a:off x="1851534" y="1925973"/>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04" name="Shape 437">
              <a:extLst>
                <a:ext uri="{FF2B5EF4-FFF2-40B4-BE49-F238E27FC236}">
                  <a16:creationId xmlns:a16="http://schemas.microsoft.com/office/drawing/2014/main" xmlns="" id="{4E3E5422-84AA-D043-8EBC-FEBEF9781D9D}"/>
                </a:ext>
              </a:extLst>
            </p:cNvPr>
            <p:cNvCxnSpPr>
              <a:stCxn id="203" idx="7"/>
              <a:endCxn id="201" idx="4"/>
            </p:cNvCxnSpPr>
            <p:nvPr/>
          </p:nvCxnSpPr>
          <p:spPr>
            <a:xfrm rot="10800000" flipH="1">
              <a:off x="2039497" y="1325731"/>
              <a:ext cx="451800" cy="6510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05" name="Shape 438">
              <a:extLst>
                <a:ext uri="{FF2B5EF4-FFF2-40B4-BE49-F238E27FC236}">
                  <a16:creationId xmlns:a16="http://schemas.microsoft.com/office/drawing/2014/main" xmlns="" id="{1E474C11-4DFA-C34E-9C69-19EF6E74DABE}"/>
                </a:ext>
              </a:extLst>
            </p:cNvPr>
            <p:cNvCxnSpPr>
              <a:stCxn id="201" idx="2"/>
              <a:endCxn id="202" idx="7"/>
            </p:cNvCxnSpPr>
            <p:nvPr/>
          </p:nvCxnSpPr>
          <p:spPr>
            <a:xfrm flipH="1">
              <a:off x="520165" y="1168883"/>
              <a:ext cx="1891200" cy="1321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06" name="Shape 439">
              <a:extLst>
                <a:ext uri="{FF2B5EF4-FFF2-40B4-BE49-F238E27FC236}">
                  <a16:creationId xmlns:a16="http://schemas.microsoft.com/office/drawing/2014/main" xmlns="" id="{3537159E-3E6F-5C48-88C7-3FEC0A895003}"/>
                </a:ext>
              </a:extLst>
            </p:cNvPr>
            <p:cNvCxnSpPr>
              <a:stCxn id="202" idx="6"/>
              <a:endCxn id="210" idx="1"/>
            </p:cNvCxnSpPr>
            <p:nvPr/>
          </p:nvCxnSpPr>
          <p:spPr>
            <a:xfrm>
              <a:off x="529860" y="2568014"/>
              <a:ext cx="1612800" cy="17259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07" name="Shape 441">
              <a:extLst>
                <a:ext uri="{FF2B5EF4-FFF2-40B4-BE49-F238E27FC236}">
                  <a16:creationId xmlns:a16="http://schemas.microsoft.com/office/drawing/2014/main" xmlns="" id="{66E6B071-BEFC-A948-ABA9-916E14CCF6A6}"/>
                </a:ext>
              </a:extLst>
            </p:cNvPr>
            <p:cNvSpPr/>
            <p:nvPr/>
          </p:nvSpPr>
          <p:spPr>
            <a:xfrm rot="918342">
              <a:off x="1806550" y="2882696"/>
              <a:ext cx="225775" cy="225775"/>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08" name="Shape 442">
              <a:extLst>
                <a:ext uri="{FF2B5EF4-FFF2-40B4-BE49-F238E27FC236}">
                  <a16:creationId xmlns:a16="http://schemas.microsoft.com/office/drawing/2014/main" xmlns="" id="{149B22C8-2198-6B46-A5D0-A34062FC9135}"/>
                </a:ext>
              </a:extLst>
            </p:cNvPr>
            <p:cNvSpPr/>
            <p:nvPr/>
          </p:nvSpPr>
          <p:spPr>
            <a:xfrm rot="918342">
              <a:off x="3782819" y="1240847"/>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09" name="Shape 443">
              <a:extLst>
                <a:ext uri="{FF2B5EF4-FFF2-40B4-BE49-F238E27FC236}">
                  <a16:creationId xmlns:a16="http://schemas.microsoft.com/office/drawing/2014/main" xmlns="" id="{C21655C7-DC6F-1B43-B2CE-0A864704D014}"/>
                </a:ext>
              </a:extLst>
            </p:cNvPr>
            <p:cNvCxnSpPr>
              <a:stCxn id="197" idx="7"/>
              <a:endCxn id="210" idx="0"/>
            </p:cNvCxnSpPr>
            <p:nvPr/>
          </p:nvCxnSpPr>
          <p:spPr>
            <a:xfrm flipH="1">
              <a:off x="2205683" y="2975501"/>
              <a:ext cx="488100" cy="1310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10" name="Shape 440">
              <a:extLst>
                <a:ext uri="{FF2B5EF4-FFF2-40B4-BE49-F238E27FC236}">
                  <a16:creationId xmlns:a16="http://schemas.microsoft.com/office/drawing/2014/main" xmlns="" id="{A9EA0CF3-A66A-AC4C-901C-CEE388C5BBD2}"/>
                </a:ext>
              </a:extLst>
            </p:cNvPr>
            <p:cNvSpPr/>
            <p:nvPr/>
          </p:nvSpPr>
          <p:spPr>
            <a:xfrm rot="918342">
              <a:off x="2100742" y="4282877"/>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11" name="Shape 444">
              <a:extLst>
                <a:ext uri="{FF2B5EF4-FFF2-40B4-BE49-F238E27FC236}">
                  <a16:creationId xmlns:a16="http://schemas.microsoft.com/office/drawing/2014/main" xmlns="" id="{C9B60522-74FD-8044-B4F5-AC246BE485B5}"/>
                </a:ext>
              </a:extLst>
            </p:cNvPr>
            <p:cNvSpPr/>
            <p:nvPr/>
          </p:nvSpPr>
          <p:spPr>
            <a:xfrm rot="918342">
              <a:off x="556485" y="5864591"/>
              <a:ext cx="225775" cy="205250"/>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12" name="Shape 445">
              <a:extLst>
                <a:ext uri="{FF2B5EF4-FFF2-40B4-BE49-F238E27FC236}">
                  <a16:creationId xmlns:a16="http://schemas.microsoft.com/office/drawing/2014/main" xmlns="" id="{63AA029B-44CB-AB4F-B878-4DEEC3018D2D}"/>
                </a:ext>
              </a:extLst>
            </p:cNvPr>
            <p:cNvSpPr/>
            <p:nvPr/>
          </p:nvSpPr>
          <p:spPr>
            <a:xfrm rot="918342">
              <a:off x="749473" y="3758621"/>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13" name="Shape 446">
              <a:extLst>
                <a:ext uri="{FF2B5EF4-FFF2-40B4-BE49-F238E27FC236}">
                  <a16:creationId xmlns:a16="http://schemas.microsoft.com/office/drawing/2014/main" xmlns="" id="{514AB0ED-3718-A843-8DB8-0A6076B8F0A8}"/>
                </a:ext>
              </a:extLst>
            </p:cNvPr>
            <p:cNvCxnSpPr>
              <a:stCxn id="212" idx="6"/>
              <a:endCxn id="304" idx="0"/>
            </p:cNvCxnSpPr>
            <p:nvPr/>
          </p:nvCxnSpPr>
          <p:spPr>
            <a:xfrm>
              <a:off x="929114" y="3874201"/>
              <a:ext cx="1231800" cy="2204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4" name="Shape 448">
              <a:extLst>
                <a:ext uri="{FF2B5EF4-FFF2-40B4-BE49-F238E27FC236}">
                  <a16:creationId xmlns:a16="http://schemas.microsoft.com/office/drawing/2014/main" xmlns="" id="{5EC8FA6E-D2DB-5943-9D0A-1A071CF56E67}"/>
                </a:ext>
              </a:extLst>
            </p:cNvPr>
            <p:cNvCxnSpPr>
              <a:stCxn id="210" idx="5"/>
              <a:endCxn id="191" idx="6"/>
            </p:cNvCxnSpPr>
            <p:nvPr/>
          </p:nvCxnSpPr>
          <p:spPr>
            <a:xfrm>
              <a:off x="2225054" y="4438222"/>
              <a:ext cx="98400" cy="995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5" name="Shape 449">
              <a:extLst>
                <a:ext uri="{FF2B5EF4-FFF2-40B4-BE49-F238E27FC236}">
                  <a16:creationId xmlns:a16="http://schemas.microsoft.com/office/drawing/2014/main" xmlns="" id="{1F176E9C-3494-2146-A93F-271A69676E1A}"/>
                </a:ext>
              </a:extLst>
            </p:cNvPr>
            <p:cNvCxnSpPr>
              <a:stCxn id="212" idx="4"/>
              <a:endCxn id="211" idx="1"/>
            </p:cNvCxnSpPr>
            <p:nvPr/>
          </p:nvCxnSpPr>
          <p:spPr>
            <a:xfrm flipH="1">
              <a:off x="611577" y="3938262"/>
              <a:ext cx="205200" cy="1938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16" name="Shape 450">
              <a:extLst>
                <a:ext uri="{FF2B5EF4-FFF2-40B4-BE49-F238E27FC236}">
                  <a16:creationId xmlns:a16="http://schemas.microsoft.com/office/drawing/2014/main" xmlns="" id="{9E998894-C469-384B-A64A-DBF0866E4394}"/>
                </a:ext>
              </a:extLst>
            </p:cNvPr>
            <p:cNvSpPr/>
            <p:nvPr/>
          </p:nvSpPr>
          <p:spPr>
            <a:xfrm rot="918342">
              <a:off x="2045174" y="6097788"/>
              <a:ext cx="221289"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17" name="Shape 451">
              <a:extLst>
                <a:ext uri="{FF2B5EF4-FFF2-40B4-BE49-F238E27FC236}">
                  <a16:creationId xmlns:a16="http://schemas.microsoft.com/office/drawing/2014/main" xmlns="" id="{6C922E84-21CF-8340-BCBE-67F99BE47D93}"/>
                </a:ext>
              </a:extLst>
            </p:cNvPr>
            <p:cNvCxnSpPr>
              <a:stCxn id="211" idx="6"/>
              <a:endCxn id="216" idx="2"/>
            </p:cNvCxnSpPr>
            <p:nvPr/>
          </p:nvCxnSpPr>
          <p:spPr>
            <a:xfrm>
              <a:off x="778256" y="5997015"/>
              <a:ext cx="1270800" cy="172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8" name="Shape 452">
              <a:extLst>
                <a:ext uri="{FF2B5EF4-FFF2-40B4-BE49-F238E27FC236}">
                  <a16:creationId xmlns:a16="http://schemas.microsoft.com/office/drawing/2014/main" xmlns="" id="{C7E2710D-24C6-634A-890E-C0B423E9737D}"/>
                </a:ext>
              </a:extLst>
            </p:cNvPr>
            <p:cNvCxnSpPr>
              <a:stCxn id="306" idx="3"/>
              <a:endCxn id="211" idx="7"/>
            </p:cNvCxnSpPr>
            <p:nvPr/>
          </p:nvCxnSpPr>
          <p:spPr>
            <a:xfrm flipH="1">
              <a:off x="765526" y="4401374"/>
              <a:ext cx="1386300" cy="151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19" name="Shape 454">
              <a:extLst>
                <a:ext uri="{FF2B5EF4-FFF2-40B4-BE49-F238E27FC236}">
                  <a16:creationId xmlns:a16="http://schemas.microsoft.com/office/drawing/2014/main" xmlns="" id="{AE66E92F-667A-0842-99EA-ACDB01DDAA24}"/>
                </a:ext>
              </a:extLst>
            </p:cNvPr>
            <p:cNvCxnSpPr>
              <a:stCxn id="284" idx="7"/>
              <a:endCxn id="285" idx="3"/>
            </p:cNvCxnSpPr>
            <p:nvPr/>
          </p:nvCxnSpPr>
          <p:spPr>
            <a:xfrm rot="10800000" flipH="1">
              <a:off x="939656" y="2098817"/>
              <a:ext cx="939600" cy="1686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0" name="Shape 457">
              <a:extLst>
                <a:ext uri="{FF2B5EF4-FFF2-40B4-BE49-F238E27FC236}">
                  <a16:creationId xmlns:a16="http://schemas.microsoft.com/office/drawing/2014/main" xmlns="" id="{DBC1BCDF-8B24-9A44-9E58-99A7AEE24443}"/>
                </a:ext>
              </a:extLst>
            </p:cNvPr>
            <p:cNvCxnSpPr>
              <a:stCxn id="211" idx="0"/>
              <a:endCxn id="207" idx="4"/>
            </p:cNvCxnSpPr>
            <p:nvPr/>
          </p:nvCxnSpPr>
          <p:spPr>
            <a:xfrm rot="10800000" flipH="1">
              <a:off x="696462" y="3104331"/>
              <a:ext cx="1193100" cy="2763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1" name="Shape 458">
              <a:extLst>
                <a:ext uri="{FF2B5EF4-FFF2-40B4-BE49-F238E27FC236}">
                  <a16:creationId xmlns:a16="http://schemas.microsoft.com/office/drawing/2014/main" xmlns="" id="{8891C809-1B11-9D49-ACE8-36B83661AEDD}"/>
                </a:ext>
              </a:extLst>
            </p:cNvPr>
            <p:cNvCxnSpPr>
              <a:stCxn id="197" idx="4"/>
              <a:endCxn id="228" idx="3"/>
            </p:cNvCxnSpPr>
            <p:nvPr/>
          </p:nvCxnSpPr>
          <p:spPr>
            <a:xfrm rot="10800000" flipH="1">
              <a:off x="2758442" y="2241300"/>
              <a:ext cx="599700" cy="578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2" name="Shape 460">
              <a:extLst>
                <a:ext uri="{FF2B5EF4-FFF2-40B4-BE49-F238E27FC236}">
                  <a16:creationId xmlns:a16="http://schemas.microsoft.com/office/drawing/2014/main" xmlns="" id="{AB2D0E8F-B624-0B4D-BC13-B8BFFE829BE8}"/>
                </a:ext>
              </a:extLst>
            </p:cNvPr>
            <p:cNvCxnSpPr>
              <a:stCxn id="203" idx="5"/>
              <a:endCxn id="207" idx="0"/>
            </p:cNvCxnSpPr>
            <p:nvPr/>
          </p:nvCxnSpPr>
          <p:spPr>
            <a:xfrm flipH="1">
              <a:off x="1949148" y="2113936"/>
              <a:ext cx="52800" cy="772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3" name="Shape 461">
              <a:extLst>
                <a:ext uri="{FF2B5EF4-FFF2-40B4-BE49-F238E27FC236}">
                  <a16:creationId xmlns:a16="http://schemas.microsoft.com/office/drawing/2014/main" xmlns="" id="{D5F84449-9C46-5246-B0D7-AA450DE7F200}"/>
                </a:ext>
              </a:extLst>
            </p:cNvPr>
            <p:cNvCxnSpPr>
              <a:cxnSpLocks/>
              <a:stCxn id="330" idx="5"/>
              <a:endCxn id="193" idx="1"/>
            </p:cNvCxnSpPr>
            <p:nvPr/>
          </p:nvCxnSpPr>
          <p:spPr>
            <a:xfrm rot="10800000">
              <a:off x="3533163" y="3304691"/>
              <a:ext cx="568500" cy="583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4" name="Shape 462">
              <a:extLst>
                <a:ext uri="{FF2B5EF4-FFF2-40B4-BE49-F238E27FC236}">
                  <a16:creationId xmlns:a16="http://schemas.microsoft.com/office/drawing/2014/main" xmlns="" id="{236F5BC1-F60F-F443-96B7-2DA89F06B25B}"/>
                </a:ext>
              </a:extLst>
            </p:cNvPr>
            <p:cNvCxnSpPr>
              <a:stCxn id="187" idx="5"/>
              <a:endCxn id="216" idx="6"/>
            </p:cNvCxnSpPr>
            <p:nvPr/>
          </p:nvCxnSpPr>
          <p:spPr>
            <a:xfrm flipH="1">
              <a:off x="2262447" y="6034131"/>
              <a:ext cx="1454100" cy="193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5" name="Shape 463">
              <a:extLst>
                <a:ext uri="{FF2B5EF4-FFF2-40B4-BE49-F238E27FC236}">
                  <a16:creationId xmlns:a16="http://schemas.microsoft.com/office/drawing/2014/main" xmlns="" id="{2E2EB8E5-318D-044D-82E3-23C9F79365ED}"/>
                </a:ext>
              </a:extLst>
            </p:cNvPr>
            <p:cNvCxnSpPr>
              <a:stCxn id="299" idx="4"/>
              <a:endCxn id="212" idx="0"/>
            </p:cNvCxnSpPr>
            <p:nvPr/>
          </p:nvCxnSpPr>
          <p:spPr>
            <a:xfrm>
              <a:off x="431383" y="2634929"/>
              <a:ext cx="433800" cy="112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6" name="Shape 465">
              <a:extLst>
                <a:ext uri="{FF2B5EF4-FFF2-40B4-BE49-F238E27FC236}">
                  <a16:creationId xmlns:a16="http://schemas.microsoft.com/office/drawing/2014/main" xmlns="" id="{0EC64A3D-F5C8-C242-8978-B53202BAA9C4}"/>
                </a:ext>
              </a:extLst>
            </p:cNvPr>
            <p:cNvCxnSpPr>
              <a:stCxn id="201" idx="0"/>
              <a:endCxn id="208" idx="3"/>
            </p:cNvCxnSpPr>
            <p:nvPr/>
          </p:nvCxnSpPr>
          <p:spPr>
            <a:xfrm>
              <a:off x="2559962" y="1074505"/>
              <a:ext cx="1236000" cy="316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27" name="Shape 466">
              <a:extLst>
                <a:ext uri="{FF2B5EF4-FFF2-40B4-BE49-F238E27FC236}">
                  <a16:creationId xmlns:a16="http://schemas.microsoft.com/office/drawing/2014/main" xmlns="" id="{AB61E78C-7ED7-CC4D-9BD3-DE4BBC8EED49}"/>
                </a:ext>
              </a:extLst>
            </p:cNvPr>
            <p:cNvCxnSpPr>
              <a:stCxn id="324" idx="4"/>
              <a:endCxn id="208" idx="5"/>
            </p:cNvCxnSpPr>
            <p:nvPr/>
          </p:nvCxnSpPr>
          <p:spPr>
            <a:xfrm rot="10800000">
              <a:off x="3933088" y="1428679"/>
              <a:ext cx="142200" cy="178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28" name="Shape 459">
              <a:extLst>
                <a:ext uri="{FF2B5EF4-FFF2-40B4-BE49-F238E27FC236}">
                  <a16:creationId xmlns:a16="http://schemas.microsoft.com/office/drawing/2014/main" xmlns="" id="{F60914CC-F16C-424D-A652-4972235AB826}"/>
                </a:ext>
              </a:extLst>
            </p:cNvPr>
            <p:cNvSpPr/>
            <p:nvPr/>
          </p:nvSpPr>
          <p:spPr>
            <a:xfrm rot="918342">
              <a:off x="3350069" y="2147872"/>
              <a:ext cx="124913" cy="124913"/>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29" name="Shape 467">
              <a:extLst>
                <a:ext uri="{FF2B5EF4-FFF2-40B4-BE49-F238E27FC236}">
                  <a16:creationId xmlns:a16="http://schemas.microsoft.com/office/drawing/2014/main" xmlns="" id="{23D73624-CC2F-7D4C-A81A-A460A16C6580}"/>
                </a:ext>
              </a:extLst>
            </p:cNvPr>
            <p:cNvCxnSpPr>
              <a:stCxn id="228" idx="4"/>
              <a:endCxn id="193" idx="4"/>
            </p:cNvCxnSpPr>
            <p:nvPr/>
          </p:nvCxnSpPr>
          <p:spPr>
            <a:xfrm>
              <a:off x="3396039" y="2270570"/>
              <a:ext cx="78600" cy="8922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0" name="Shape 468">
              <a:extLst>
                <a:ext uri="{FF2B5EF4-FFF2-40B4-BE49-F238E27FC236}">
                  <a16:creationId xmlns:a16="http://schemas.microsoft.com/office/drawing/2014/main" xmlns="" id="{461BF60F-1E97-EB4D-8D36-4130BC8C08C4}"/>
                </a:ext>
              </a:extLst>
            </p:cNvPr>
            <p:cNvCxnSpPr>
              <a:stCxn id="228" idx="2"/>
              <a:endCxn id="201" idx="6"/>
            </p:cNvCxnSpPr>
            <p:nvPr/>
          </p:nvCxnSpPr>
          <p:spPr>
            <a:xfrm rot="10800000">
              <a:off x="2639784" y="1231442"/>
              <a:ext cx="712500" cy="962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31" name="Shape 469">
              <a:extLst>
                <a:ext uri="{FF2B5EF4-FFF2-40B4-BE49-F238E27FC236}">
                  <a16:creationId xmlns:a16="http://schemas.microsoft.com/office/drawing/2014/main" xmlns="" id="{A646FBC9-FEFE-CD47-B7C1-D625433C794F}"/>
                </a:ext>
              </a:extLst>
            </p:cNvPr>
            <p:cNvSpPr/>
            <p:nvPr/>
          </p:nvSpPr>
          <p:spPr>
            <a:xfrm rot="-9881658">
              <a:off x="10123447" y="4853998"/>
              <a:ext cx="248353" cy="248353"/>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32" name="Shape 470">
              <a:extLst>
                <a:ext uri="{FF2B5EF4-FFF2-40B4-BE49-F238E27FC236}">
                  <a16:creationId xmlns:a16="http://schemas.microsoft.com/office/drawing/2014/main" xmlns="" id="{15BFE7EC-AB2B-9F48-AE42-C6AFA1F0A848}"/>
                </a:ext>
              </a:extLst>
            </p:cNvPr>
            <p:cNvCxnSpPr>
              <a:stCxn id="333" idx="1"/>
              <a:endCxn id="231" idx="7"/>
            </p:cNvCxnSpPr>
            <p:nvPr/>
          </p:nvCxnSpPr>
          <p:spPr>
            <a:xfrm>
              <a:off x="7812197" y="1936365"/>
              <a:ext cx="2327700" cy="31032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33" name="Shape 472">
              <a:extLst>
                <a:ext uri="{FF2B5EF4-FFF2-40B4-BE49-F238E27FC236}">
                  <a16:creationId xmlns:a16="http://schemas.microsoft.com/office/drawing/2014/main" xmlns="" id="{84B4F6B6-C63C-6B4A-982F-29EE5EE023D6}"/>
                </a:ext>
              </a:extLst>
            </p:cNvPr>
            <p:cNvSpPr/>
            <p:nvPr/>
          </p:nvSpPr>
          <p:spPr>
            <a:xfrm>
              <a:off x="8610600" y="1143000"/>
              <a:ext cx="215298" cy="21529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34" name="Shape 473">
              <a:extLst>
                <a:ext uri="{FF2B5EF4-FFF2-40B4-BE49-F238E27FC236}">
                  <a16:creationId xmlns:a16="http://schemas.microsoft.com/office/drawing/2014/main" xmlns="" id="{38093699-88F3-B440-A14C-E112D5C5A72C}"/>
                </a:ext>
              </a:extLst>
            </p:cNvPr>
            <p:cNvSpPr/>
            <p:nvPr/>
          </p:nvSpPr>
          <p:spPr>
            <a:xfrm>
              <a:off x="7316609" y="990599"/>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35" name="Shape 474">
              <a:extLst>
                <a:ext uri="{FF2B5EF4-FFF2-40B4-BE49-F238E27FC236}">
                  <a16:creationId xmlns:a16="http://schemas.microsoft.com/office/drawing/2014/main" xmlns="" id="{C5781C39-842B-0A49-A309-28A6C4466A83}"/>
                </a:ext>
              </a:extLst>
            </p:cNvPr>
            <p:cNvCxnSpPr>
              <a:stCxn id="234" idx="6"/>
              <a:endCxn id="233" idx="2"/>
            </p:cNvCxnSpPr>
            <p:nvPr/>
          </p:nvCxnSpPr>
          <p:spPr>
            <a:xfrm>
              <a:off x="7517781" y="1091185"/>
              <a:ext cx="1092900" cy="159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6" name="Shape 475">
              <a:extLst>
                <a:ext uri="{FF2B5EF4-FFF2-40B4-BE49-F238E27FC236}">
                  <a16:creationId xmlns:a16="http://schemas.microsoft.com/office/drawing/2014/main" xmlns="" id="{4A636DE9-AE48-9941-B7CA-26251B8880CE}"/>
                </a:ext>
              </a:extLst>
            </p:cNvPr>
            <p:cNvCxnSpPr>
              <a:stCxn id="233" idx="4"/>
              <a:endCxn id="334" idx="7"/>
            </p:cNvCxnSpPr>
            <p:nvPr/>
          </p:nvCxnSpPr>
          <p:spPr>
            <a:xfrm flipH="1">
              <a:off x="6025449" y="1358298"/>
              <a:ext cx="2692800" cy="142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37" name="Shape 476">
              <a:extLst>
                <a:ext uri="{FF2B5EF4-FFF2-40B4-BE49-F238E27FC236}">
                  <a16:creationId xmlns:a16="http://schemas.microsoft.com/office/drawing/2014/main" xmlns="" id="{BA0EA1D8-208F-1B49-8C54-94D8195BCF40}"/>
                </a:ext>
              </a:extLst>
            </p:cNvPr>
            <p:cNvCxnSpPr>
              <a:stCxn id="290" idx="7"/>
              <a:endCxn id="334" idx="0"/>
            </p:cNvCxnSpPr>
            <p:nvPr/>
          </p:nvCxnSpPr>
          <p:spPr>
            <a:xfrm flipH="1">
              <a:off x="5896893" y="1047317"/>
              <a:ext cx="189600" cy="4005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38" name="Shape 478">
              <a:extLst>
                <a:ext uri="{FF2B5EF4-FFF2-40B4-BE49-F238E27FC236}">
                  <a16:creationId xmlns:a16="http://schemas.microsoft.com/office/drawing/2014/main" xmlns="" id="{B73C1109-0C18-B14D-9A18-3347C78C5B90}"/>
                </a:ext>
              </a:extLst>
            </p:cNvPr>
            <p:cNvSpPr/>
            <p:nvPr/>
          </p:nvSpPr>
          <p:spPr>
            <a:xfrm>
              <a:off x="9120944" y="2298275"/>
              <a:ext cx="182884" cy="18288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39" name="Shape 479">
              <a:extLst>
                <a:ext uri="{FF2B5EF4-FFF2-40B4-BE49-F238E27FC236}">
                  <a16:creationId xmlns:a16="http://schemas.microsoft.com/office/drawing/2014/main" xmlns="" id="{3D97A65A-407C-8F4A-A514-0D23A60CF415}"/>
                </a:ext>
              </a:extLst>
            </p:cNvPr>
            <p:cNvCxnSpPr>
              <a:stCxn id="233" idx="4"/>
              <a:endCxn id="238" idx="0"/>
            </p:cNvCxnSpPr>
            <p:nvPr/>
          </p:nvCxnSpPr>
          <p:spPr>
            <a:xfrm>
              <a:off x="8718249" y="1358298"/>
              <a:ext cx="494100" cy="9399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0" name="Shape 480">
              <a:extLst>
                <a:ext uri="{FF2B5EF4-FFF2-40B4-BE49-F238E27FC236}">
                  <a16:creationId xmlns:a16="http://schemas.microsoft.com/office/drawing/2014/main" xmlns="" id="{571DD130-370C-CC4B-AED5-C86E9EBFDB45}"/>
                </a:ext>
              </a:extLst>
            </p:cNvPr>
            <p:cNvSpPr/>
            <p:nvPr/>
          </p:nvSpPr>
          <p:spPr>
            <a:xfrm>
              <a:off x="6705600" y="2436987"/>
              <a:ext cx="93850" cy="93850"/>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41" name="Shape 481">
              <a:extLst>
                <a:ext uri="{FF2B5EF4-FFF2-40B4-BE49-F238E27FC236}">
                  <a16:creationId xmlns:a16="http://schemas.microsoft.com/office/drawing/2014/main" xmlns="" id="{A33BC88E-8FBB-ED46-ACC2-0F8987FEEDB4}"/>
                </a:ext>
              </a:extLst>
            </p:cNvPr>
            <p:cNvSpPr/>
            <p:nvPr/>
          </p:nvSpPr>
          <p:spPr>
            <a:xfrm>
              <a:off x="6019800" y="3727630"/>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42" name="Shape 482">
              <a:extLst>
                <a:ext uri="{FF2B5EF4-FFF2-40B4-BE49-F238E27FC236}">
                  <a16:creationId xmlns:a16="http://schemas.microsoft.com/office/drawing/2014/main" xmlns="" id="{22FC4A97-F9B0-2449-A1B5-08C46E14E61A}"/>
                </a:ext>
              </a:extLst>
            </p:cNvPr>
            <p:cNvCxnSpPr>
              <a:stCxn id="302" idx="7"/>
              <a:endCxn id="240" idx="3"/>
            </p:cNvCxnSpPr>
            <p:nvPr/>
          </p:nvCxnSpPr>
          <p:spPr>
            <a:xfrm rot="10800000" flipH="1">
              <a:off x="6216246" y="2517104"/>
              <a:ext cx="503100" cy="1250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3" name="Shape 484">
              <a:extLst>
                <a:ext uri="{FF2B5EF4-FFF2-40B4-BE49-F238E27FC236}">
                  <a16:creationId xmlns:a16="http://schemas.microsoft.com/office/drawing/2014/main" xmlns="" id="{03F16411-90D5-F946-9D9F-B03733124B68}"/>
                </a:ext>
              </a:extLst>
            </p:cNvPr>
            <p:cNvCxnSpPr>
              <a:stCxn id="331" idx="2"/>
              <a:endCxn id="245" idx="3"/>
            </p:cNvCxnSpPr>
            <p:nvPr/>
          </p:nvCxnSpPr>
          <p:spPr>
            <a:xfrm>
              <a:off x="7689487" y="4059450"/>
              <a:ext cx="1179174" cy="74662"/>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4" name="Shape 487">
              <a:extLst>
                <a:ext uri="{FF2B5EF4-FFF2-40B4-BE49-F238E27FC236}">
                  <a16:creationId xmlns:a16="http://schemas.microsoft.com/office/drawing/2014/main" xmlns="" id="{220CB283-EF99-1140-A620-9F3C26E8530D}"/>
                </a:ext>
              </a:extLst>
            </p:cNvPr>
            <p:cNvCxnSpPr>
              <a:cxnSpLocks/>
              <a:stCxn id="241" idx="4"/>
              <a:endCxn id="329" idx="0"/>
            </p:cNvCxnSpPr>
            <p:nvPr/>
          </p:nvCxnSpPr>
          <p:spPr>
            <a:xfrm flipH="1">
              <a:off x="5924838" y="3928802"/>
              <a:ext cx="195549" cy="1564663"/>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5" name="Shape 486">
              <a:extLst>
                <a:ext uri="{FF2B5EF4-FFF2-40B4-BE49-F238E27FC236}">
                  <a16:creationId xmlns:a16="http://schemas.microsoft.com/office/drawing/2014/main" xmlns="" id="{B29366F7-F670-2C45-B7E5-1EBFF771B671}"/>
                </a:ext>
              </a:extLst>
            </p:cNvPr>
            <p:cNvSpPr/>
            <p:nvPr/>
          </p:nvSpPr>
          <p:spPr>
            <a:xfrm>
              <a:off x="8839200" y="3962400"/>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46" name="Shape 488">
              <a:extLst>
                <a:ext uri="{FF2B5EF4-FFF2-40B4-BE49-F238E27FC236}">
                  <a16:creationId xmlns:a16="http://schemas.microsoft.com/office/drawing/2014/main" xmlns="" id="{2642CD44-4988-CC45-9A8E-7986857E44BC}"/>
                </a:ext>
              </a:extLst>
            </p:cNvPr>
            <p:cNvCxnSpPr>
              <a:cxnSpLocks/>
              <a:stCxn id="329" idx="6"/>
              <a:endCxn id="245" idx="2"/>
            </p:cNvCxnSpPr>
            <p:nvPr/>
          </p:nvCxnSpPr>
          <p:spPr>
            <a:xfrm flipV="1">
              <a:off x="6106645" y="4062986"/>
              <a:ext cx="2732555" cy="1612285"/>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7" name="Shape 489">
              <a:extLst>
                <a:ext uri="{FF2B5EF4-FFF2-40B4-BE49-F238E27FC236}">
                  <a16:creationId xmlns:a16="http://schemas.microsoft.com/office/drawing/2014/main" xmlns="" id="{9D20C093-BD67-0449-809D-106246475ACD}"/>
                </a:ext>
              </a:extLst>
            </p:cNvPr>
            <p:cNvCxnSpPr>
              <a:cxnSpLocks/>
              <a:stCxn id="240" idx="4"/>
              <a:endCxn id="329" idx="7"/>
            </p:cNvCxnSpPr>
            <p:nvPr/>
          </p:nvCxnSpPr>
          <p:spPr>
            <a:xfrm flipH="1">
              <a:off x="6053395" y="2530837"/>
              <a:ext cx="699132" cy="3015878"/>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48" name="Shape 490">
              <a:extLst>
                <a:ext uri="{FF2B5EF4-FFF2-40B4-BE49-F238E27FC236}">
                  <a16:creationId xmlns:a16="http://schemas.microsoft.com/office/drawing/2014/main" xmlns="" id="{59ADAFD0-47F1-C84E-AB9F-E64402E8490E}"/>
                </a:ext>
              </a:extLst>
            </p:cNvPr>
            <p:cNvCxnSpPr>
              <a:endCxn id="334" idx="5"/>
            </p:cNvCxnSpPr>
            <p:nvPr/>
          </p:nvCxnSpPr>
          <p:spPr>
            <a:xfrm rot="10800000">
              <a:off x="6025364" y="1758163"/>
              <a:ext cx="703800" cy="666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49" name="Shape 491">
              <a:extLst>
                <a:ext uri="{FF2B5EF4-FFF2-40B4-BE49-F238E27FC236}">
                  <a16:creationId xmlns:a16="http://schemas.microsoft.com/office/drawing/2014/main" xmlns="" id="{309183C0-F025-C546-8FA5-46B17E12C1C1}"/>
                </a:ext>
              </a:extLst>
            </p:cNvPr>
            <p:cNvSpPr/>
            <p:nvPr/>
          </p:nvSpPr>
          <p:spPr>
            <a:xfrm rot="-9881658">
              <a:off x="10467211" y="5895211"/>
              <a:ext cx="243418" cy="24341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0" name="Shape 492">
              <a:extLst>
                <a:ext uri="{FF2B5EF4-FFF2-40B4-BE49-F238E27FC236}">
                  <a16:creationId xmlns:a16="http://schemas.microsoft.com/office/drawing/2014/main" xmlns="" id="{48FF05EF-7C5A-7546-82EE-BFC8ACF06648}"/>
                </a:ext>
              </a:extLst>
            </p:cNvPr>
            <p:cNvCxnSpPr>
              <a:stCxn id="249" idx="7"/>
              <a:endCxn id="253" idx="2"/>
            </p:cNvCxnSpPr>
            <p:nvPr/>
          </p:nvCxnSpPr>
          <p:spPr>
            <a:xfrm rot="10800000">
              <a:off x="7154693" y="6017511"/>
              <a:ext cx="3328500" cy="59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51" name="Shape 493">
              <a:extLst>
                <a:ext uri="{FF2B5EF4-FFF2-40B4-BE49-F238E27FC236}">
                  <a16:creationId xmlns:a16="http://schemas.microsoft.com/office/drawing/2014/main" xmlns="" id="{5B6CF622-87D2-1F4C-84BB-2859AECAB0E0}"/>
                </a:ext>
              </a:extLst>
            </p:cNvPr>
            <p:cNvCxnSpPr>
              <a:stCxn id="249" idx="6"/>
              <a:endCxn id="278" idx="5"/>
            </p:cNvCxnSpPr>
            <p:nvPr/>
          </p:nvCxnSpPr>
          <p:spPr>
            <a:xfrm rot="10800000">
              <a:off x="10330828" y="5058393"/>
              <a:ext cx="140700" cy="9264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52" name="Shape 495">
              <a:extLst>
                <a:ext uri="{FF2B5EF4-FFF2-40B4-BE49-F238E27FC236}">
                  <a16:creationId xmlns:a16="http://schemas.microsoft.com/office/drawing/2014/main" xmlns="" id="{FC64A4B3-34CE-114B-8DF6-983A9A38CF2C}"/>
                </a:ext>
              </a:extLst>
            </p:cNvPr>
            <p:cNvSpPr/>
            <p:nvPr/>
          </p:nvSpPr>
          <p:spPr>
            <a:xfrm rot="-9881658">
              <a:off x="9683121" y="2521010"/>
              <a:ext cx="169628" cy="16962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53" name="Shape 419">
              <a:extLst>
                <a:ext uri="{FF2B5EF4-FFF2-40B4-BE49-F238E27FC236}">
                  <a16:creationId xmlns:a16="http://schemas.microsoft.com/office/drawing/2014/main" xmlns="" id="{D358859D-83D3-454E-9A03-1659E667C725}"/>
                </a:ext>
              </a:extLst>
            </p:cNvPr>
            <p:cNvSpPr/>
            <p:nvPr/>
          </p:nvSpPr>
          <p:spPr>
            <a:xfrm rot="-9881658">
              <a:off x="6957183" y="5890383"/>
              <a:ext cx="201172" cy="201172"/>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4" name="Shape 496">
              <a:extLst>
                <a:ext uri="{FF2B5EF4-FFF2-40B4-BE49-F238E27FC236}">
                  <a16:creationId xmlns:a16="http://schemas.microsoft.com/office/drawing/2014/main" xmlns="" id="{B772B04C-E4B2-2644-8698-78682949258C}"/>
                </a:ext>
              </a:extLst>
            </p:cNvPr>
            <p:cNvCxnSpPr>
              <a:stCxn id="245" idx="7"/>
              <a:endCxn id="255" idx="0"/>
            </p:cNvCxnSpPr>
            <p:nvPr/>
          </p:nvCxnSpPr>
          <p:spPr>
            <a:xfrm rot="10800000" flipH="1">
              <a:off x="9010911" y="2035561"/>
              <a:ext cx="2804100" cy="1956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55" name="Shape 497">
              <a:extLst>
                <a:ext uri="{FF2B5EF4-FFF2-40B4-BE49-F238E27FC236}">
                  <a16:creationId xmlns:a16="http://schemas.microsoft.com/office/drawing/2014/main" xmlns="" id="{682C206A-F3A3-2748-8B15-EF4F9457449C}"/>
                </a:ext>
              </a:extLst>
            </p:cNvPr>
            <p:cNvSpPr/>
            <p:nvPr/>
          </p:nvSpPr>
          <p:spPr>
            <a:xfrm rot="-9881658">
              <a:off x="11753796" y="1872141"/>
              <a:ext cx="166262" cy="166262"/>
            </a:xfrm>
            <a:prstGeom prst="donut">
              <a:avLst>
                <a:gd name="adj" fmla="val 13659"/>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56" name="Shape 498">
              <a:extLst>
                <a:ext uri="{FF2B5EF4-FFF2-40B4-BE49-F238E27FC236}">
                  <a16:creationId xmlns:a16="http://schemas.microsoft.com/office/drawing/2014/main" xmlns="" id="{F9319259-C3FF-6A42-B015-23C7A86BD067}"/>
                </a:ext>
              </a:extLst>
            </p:cNvPr>
            <p:cNvSpPr/>
            <p:nvPr/>
          </p:nvSpPr>
          <p:spPr>
            <a:xfrm rot="-9881658">
              <a:off x="10465197" y="1168794"/>
              <a:ext cx="225775" cy="225775"/>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57" name="Shape 499">
              <a:extLst>
                <a:ext uri="{FF2B5EF4-FFF2-40B4-BE49-F238E27FC236}">
                  <a16:creationId xmlns:a16="http://schemas.microsoft.com/office/drawing/2014/main" xmlns="" id="{3E0FA264-617A-0440-AC1A-C9833F96446F}"/>
                </a:ext>
              </a:extLst>
            </p:cNvPr>
            <p:cNvSpPr/>
            <p:nvPr/>
          </p:nvSpPr>
          <p:spPr>
            <a:xfrm rot="-9881658">
              <a:off x="11690668" y="3003866"/>
              <a:ext cx="221289" cy="221289"/>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58" name="Shape 500">
              <a:extLst>
                <a:ext uri="{FF2B5EF4-FFF2-40B4-BE49-F238E27FC236}">
                  <a16:creationId xmlns:a16="http://schemas.microsoft.com/office/drawing/2014/main" xmlns="" id="{2731A93A-4B34-2A42-97A1-C16D8C482EF1}"/>
                </a:ext>
              </a:extLst>
            </p:cNvPr>
            <p:cNvCxnSpPr>
              <a:stCxn id="334" idx="5"/>
              <a:endCxn id="302" idx="1"/>
            </p:cNvCxnSpPr>
            <p:nvPr/>
          </p:nvCxnSpPr>
          <p:spPr>
            <a:xfrm>
              <a:off x="6025364" y="1758163"/>
              <a:ext cx="28200" cy="20094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59" name="Shape 501">
              <a:extLst>
                <a:ext uri="{FF2B5EF4-FFF2-40B4-BE49-F238E27FC236}">
                  <a16:creationId xmlns:a16="http://schemas.microsoft.com/office/drawing/2014/main" xmlns="" id="{F6648751-F666-314B-90EE-61DCB1CB6EA0}"/>
                </a:ext>
              </a:extLst>
            </p:cNvPr>
            <p:cNvCxnSpPr>
              <a:stCxn id="257" idx="4"/>
              <a:endCxn id="256" idx="1"/>
            </p:cNvCxnSpPr>
            <p:nvPr/>
          </p:nvCxnSpPr>
          <p:spPr>
            <a:xfrm rot="10800000">
              <a:off x="10634119" y="1379690"/>
              <a:ext cx="1196400" cy="16281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60" name="Shape 502">
              <a:extLst>
                <a:ext uri="{FF2B5EF4-FFF2-40B4-BE49-F238E27FC236}">
                  <a16:creationId xmlns:a16="http://schemas.microsoft.com/office/drawing/2014/main" xmlns="" id="{8C952B15-DB9D-3D40-91C8-FBBF7C801DC9}"/>
                </a:ext>
              </a:extLst>
            </p:cNvPr>
            <p:cNvSpPr/>
            <p:nvPr/>
          </p:nvSpPr>
          <p:spPr>
            <a:xfrm rot="-9881658">
              <a:off x="9522809" y="1158699"/>
              <a:ext cx="137404" cy="13740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61" name="Shape 503">
              <a:extLst>
                <a:ext uri="{FF2B5EF4-FFF2-40B4-BE49-F238E27FC236}">
                  <a16:creationId xmlns:a16="http://schemas.microsoft.com/office/drawing/2014/main" xmlns="" id="{512B779D-C5CA-B343-B412-F6A9D677E779}"/>
                </a:ext>
              </a:extLst>
            </p:cNvPr>
            <p:cNvCxnSpPr>
              <a:stCxn id="256" idx="6"/>
              <a:endCxn id="260" idx="3"/>
            </p:cNvCxnSpPr>
            <p:nvPr/>
          </p:nvCxnSpPr>
          <p:spPr>
            <a:xfrm rot="10800000">
              <a:off x="9651101" y="1193383"/>
              <a:ext cx="818100" cy="58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2" name="Shape 504">
              <a:extLst>
                <a:ext uri="{FF2B5EF4-FFF2-40B4-BE49-F238E27FC236}">
                  <a16:creationId xmlns:a16="http://schemas.microsoft.com/office/drawing/2014/main" xmlns="" id="{653DFCE8-A88C-0E48-A6AD-E0B734FCD79E}"/>
                </a:ext>
              </a:extLst>
            </p:cNvPr>
            <p:cNvCxnSpPr>
              <a:stCxn id="255" idx="4"/>
              <a:endCxn id="256" idx="2"/>
            </p:cNvCxnSpPr>
            <p:nvPr/>
          </p:nvCxnSpPr>
          <p:spPr>
            <a:xfrm rot="10800000">
              <a:off x="10687071" y="1311390"/>
              <a:ext cx="1171800" cy="563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3" name="Shape 505">
              <a:extLst>
                <a:ext uri="{FF2B5EF4-FFF2-40B4-BE49-F238E27FC236}">
                  <a16:creationId xmlns:a16="http://schemas.microsoft.com/office/drawing/2014/main" xmlns="" id="{5FEF4C5D-47F9-2646-AB15-5FF81B77BB3C}"/>
                </a:ext>
              </a:extLst>
            </p:cNvPr>
            <p:cNvCxnSpPr>
              <a:stCxn id="257" idx="1"/>
              <a:endCxn id="249" idx="3"/>
            </p:cNvCxnSpPr>
            <p:nvPr/>
          </p:nvCxnSpPr>
          <p:spPr>
            <a:xfrm flipH="1">
              <a:off x="10694523" y="3210625"/>
              <a:ext cx="1161600" cy="2745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4" name="Shape 506">
              <a:extLst>
                <a:ext uri="{FF2B5EF4-FFF2-40B4-BE49-F238E27FC236}">
                  <a16:creationId xmlns:a16="http://schemas.microsoft.com/office/drawing/2014/main" xmlns="" id="{E5C6F9EC-0653-DC44-B2D9-00D3650B9270}"/>
                </a:ext>
              </a:extLst>
            </p:cNvPr>
            <p:cNvCxnSpPr>
              <a:stCxn id="256" idx="0"/>
              <a:endCxn id="278" idx="0"/>
            </p:cNvCxnSpPr>
            <p:nvPr/>
          </p:nvCxnSpPr>
          <p:spPr>
            <a:xfrm flipH="1">
              <a:off x="10236886" y="1390565"/>
              <a:ext cx="311400" cy="3440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5" name="Shape 507">
              <a:extLst>
                <a:ext uri="{FF2B5EF4-FFF2-40B4-BE49-F238E27FC236}">
                  <a16:creationId xmlns:a16="http://schemas.microsoft.com/office/drawing/2014/main" xmlns="" id="{43CED8D8-47B2-024D-9F83-3073D16E4607}"/>
                </a:ext>
              </a:extLst>
            </p:cNvPr>
            <p:cNvCxnSpPr>
              <a:stCxn id="342" idx="1"/>
              <a:endCxn id="333" idx="3"/>
            </p:cNvCxnSpPr>
            <p:nvPr/>
          </p:nvCxnSpPr>
          <p:spPr>
            <a:xfrm rot="10800000">
              <a:off x="7876906" y="1699906"/>
              <a:ext cx="3810900" cy="13011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6" name="Shape 509">
              <a:extLst>
                <a:ext uri="{FF2B5EF4-FFF2-40B4-BE49-F238E27FC236}">
                  <a16:creationId xmlns:a16="http://schemas.microsoft.com/office/drawing/2014/main" xmlns="" id="{2ACBCEFE-B014-184A-B209-E91CA494BDE0}"/>
                </a:ext>
              </a:extLst>
            </p:cNvPr>
            <p:cNvCxnSpPr>
              <a:stCxn id="279" idx="0"/>
              <a:endCxn id="252" idx="7"/>
            </p:cNvCxnSpPr>
            <p:nvPr/>
          </p:nvCxnSpPr>
          <p:spPr>
            <a:xfrm rot="10800000" flipH="1">
              <a:off x="8902242" y="2647800"/>
              <a:ext cx="792000" cy="1314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7" name="Shape 511">
              <a:extLst>
                <a:ext uri="{FF2B5EF4-FFF2-40B4-BE49-F238E27FC236}">
                  <a16:creationId xmlns:a16="http://schemas.microsoft.com/office/drawing/2014/main" xmlns="" id="{6843EE25-4609-B848-9792-A3CE6F96ABAB}"/>
                </a:ext>
              </a:extLst>
            </p:cNvPr>
            <p:cNvCxnSpPr>
              <a:stCxn id="233" idx="5"/>
              <a:endCxn id="260" idx="6"/>
            </p:cNvCxnSpPr>
            <p:nvPr/>
          </p:nvCxnSpPr>
          <p:spPr>
            <a:xfrm rot="10800000" flipH="1">
              <a:off x="8794368" y="1209168"/>
              <a:ext cx="730800" cy="117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8" name="Shape 512">
              <a:extLst>
                <a:ext uri="{FF2B5EF4-FFF2-40B4-BE49-F238E27FC236}">
                  <a16:creationId xmlns:a16="http://schemas.microsoft.com/office/drawing/2014/main" xmlns="" id="{66E7B572-5CDE-6948-84CD-D9E44C82404D}"/>
                </a:ext>
              </a:extLst>
            </p:cNvPr>
            <p:cNvCxnSpPr>
              <a:stCxn id="231" idx="3"/>
              <a:endCxn id="257" idx="0"/>
            </p:cNvCxnSpPr>
            <p:nvPr/>
          </p:nvCxnSpPr>
          <p:spPr>
            <a:xfrm rot="10800000" flipH="1">
              <a:off x="10355494" y="3221361"/>
              <a:ext cx="1416600" cy="1695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69" name="Shape 513">
              <a:extLst>
                <a:ext uri="{FF2B5EF4-FFF2-40B4-BE49-F238E27FC236}">
                  <a16:creationId xmlns:a16="http://schemas.microsoft.com/office/drawing/2014/main" xmlns="" id="{003AC2B9-DF78-6443-B6D4-489A384D96C6}"/>
                </a:ext>
              </a:extLst>
            </p:cNvPr>
            <p:cNvCxnSpPr>
              <a:stCxn id="278" idx="3"/>
              <a:endCxn id="253" idx="3"/>
            </p:cNvCxnSpPr>
            <p:nvPr/>
          </p:nvCxnSpPr>
          <p:spPr>
            <a:xfrm flipH="1">
              <a:off x="7145198" y="5058269"/>
              <a:ext cx="2997600" cy="8829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0" name="Shape 514">
              <a:extLst>
                <a:ext uri="{FF2B5EF4-FFF2-40B4-BE49-F238E27FC236}">
                  <a16:creationId xmlns:a16="http://schemas.microsoft.com/office/drawing/2014/main" xmlns="" id="{163FB14F-DAC7-F742-BF9C-F13A85D92257}"/>
                </a:ext>
              </a:extLst>
            </p:cNvPr>
            <p:cNvCxnSpPr>
              <a:stCxn id="331" idx="0"/>
              <a:endCxn id="253" idx="5"/>
            </p:cNvCxnSpPr>
            <p:nvPr/>
          </p:nvCxnSpPr>
          <p:spPr>
            <a:xfrm flipH="1">
              <a:off x="7007941" y="4184285"/>
              <a:ext cx="462634" cy="1719306"/>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71" name="Shape 515">
              <a:extLst>
                <a:ext uri="{FF2B5EF4-FFF2-40B4-BE49-F238E27FC236}">
                  <a16:creationId xmlns:a16="http://schemas.microsoft.com/office/drawing/2014/main" xmlns="" id="{89EB1633-B22A-1B44-93D3-031135FB8A77}"/>
                </a:ext>
              </a:extLst>
            </p:cNvPr>
            <p:cNvSpPr/>
            <p:nvPr/>
          </p:nvSpPr>
          <p:spPr>
            <a:xfrm>
              <a:off x="10439400" y="1142999"/>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72" name="Shape 516">
              <a:extLst>
                <a:ext uri="{FF2B5EF4-FFF2-40B4-BE49-F238E27FC236}">
                  <a16:creationId xmlns:a16="http://schemas.microsoft.com/office/drawing/2014/main" xmlns="" id="{54A7F4A2-9CFA-D44C-B497-E4B7C27C9608}"/>
                </a:ext>
              </a:extLst>
            </p:cNvPr>
            <p:cNvCxnSpPr>
              <a:stCxn id="331" idx="5"/>
              <a:endCxn id="240" idx="5"/>
            </p:cNvCxnSpPr>
            <p:nvPr/>
          </p:nvCxnSpPr>
          <p:spPr>
            <a:xfrm flipH="1" flipV="1">
              <a:off x="6785707" y="2517093"/>
              <a:ext cx="643634" cy="1340525"/>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3" name="Shape 517">
              <a:extLst>
                <a:ext uri="{FF2B5EF4-FFF2-40B4-BE49-F238E27FC236}">
                  <a16:creationId xmlns:a16="http://schemas.microsoft.com/office/drawing/2014/main" xmlns="" id="{B3673848-84F5-1846-814E-467234D8EE46}"/>
                </a:ext>
              </a:extLst>
            </p:cNvPr>
            <p:cNvCxnSpPr>
              <a:endCxn id="333" idx="0"/>
            </p:cNvCxnSpPr>
            <p:nvPr/>
          </p:nvCxnSpPr>
          <p:spPr>
            <a:xfrm rot="10800000" flipH="1">
              <a:off x="7543750" y="1952983"/>
              <a:ext cx="136800" cy="18570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74" name="Shape 518">
              <a:extLst>
                <a:ext uri="{FF2B5EF4-FFF2-40B4-BE49-F238E27FC236}">
                  <a16:creationId xmlns:a16="http://schemas.microsoft.com/office/drawing/2014/main" xmlns="" id="{4CB05875-EBDE-704E-BCC2-C6984EEA0CA4}"/>
                </a:ext>
              </a:extLst>
            </p:cNvPr>
            <p:cNvCxnSpPr>
              <a:stCxn id="252" idx="2"/>
              <a:endCxn id="257" idx="6"/>
            </p:cNvCxnSpPr>
            <p:nvPr/>
          </p:nvCxnSpPr>
          <p:spPr>
            <a:xfrm>
              <a:off x="9849741" y="2628212"/>
              <a:ext cx="1845000" cy="4572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75" name="Shape 519">
              <a:extLst>
                <a:ext uri="{FF2B5EF4-FFF2-40B4-BE49-F238E27FC236}">
                  <a16:creationId xmlns:a16="http://schemas.microsoft.com/office/drawing/2014/main" xmlns="" id="{2F5D5A6C-8B74-7144-A5D6-C6669452AA6E}"/>
                </a:ext>
              </a:extLst>
            </p:cNvPr>
            <p:cNvSpPr/>
            <p:nvPr/>
          </p:nvSpPr>
          <p:spPr>
            <a:xfrm>
              <a:off x="6934200" y="5867400"/>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6" name="Shape 520">
              <a:extLst>
                <a:ext uri="{FF2B5EF4-FFF2-40B4-BE49-F238E27FC236}">
                  <a16:creationId xmlns:a16="http://schemas.microsoft.com/office/drawing/2014/main" xmlns="" id="{BB93E679-8351-3345-81C9-5C90CE1F81BE}"/>
                </a:ext>
              </a:extLst>
            </p:cNvPr>
            <p:cNvSpPr/>
            <p:nvPr/>
          </p:nvSpPr>
          <p:spPr>
            <a:xfrm>
              <a:off x="8610600" y="1143000"/>
              <a:ext cx="209228" cy="209228"/>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7" name="Shape 420">
              <a:extLst>
                <a:ext uri="{FF2B5EF4-FFF2-40B4-BE49-F238E27FC236}">
                  <a16:creationId xmlns:a16="http://schemas.microsoft.com/office/drawing/2014/main" xmlns="" id="{2075046E-2749-1B4C-A1AB-97FE91F13787}"/>
                </a:ext>
              </a:extLst>
            </p:cNvPr>
            <p:cNvSpPr/>
            <p:nvPr/>
          </p:nvSpPr>
          <p:spPr>
            <a:xfrm>
              <a:off x="3701738" y="5981993"/>
              <a:ext cx="190207" cy="19020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8" name="Shape 494">
              <a:extLst>
                <a:ext uri="{FF2B5EF4-FFF2-40B4-BE49-F238E27FC236}">
                  <a16:creationId xmlns:a16="http://schemas.microsoft.com/office/drawing/2014/main" xmlns="" id="{F7D862AD-F158-964D-89F7-24B0755D79EF}"/>
                </a:ext>
              </a:extLst>
            </p:cNvPr>
            <p:cNvSpPr/>
            <p:nvPr/>
          </p:nvSpPr>
          <p:spPr>
            <a:xfrm>
              <a:off x="10103857" y="4831305"/>
              <a:ext cx="265905" cy="26590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79" name="Shape 510">
              <a:extLst>
                <a:ext uri="{FF2B5EF4-FFF2-40B4-BE49-F238E27FC236}">
                  <a16:creationId xmlns:a16="http://schemas.microsoft.com/office/drawing/2014/main" xmlns="" id="{0F9AA428-4C7B-9242-BE08-4AE70A3F7E78}"/>
                </a:ext>
              </a:extLst>
            </p:cNvPr>
            <p:cNvSpPr/>
            <p:nvPr/>
          </p:nvSpPr>
          <p:spPr>
            <a:xfrm>
              <a:off x="8763000" y="3962400"/>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0" name="Shape 521">
              <a:extLst>
                <a:ext uri="{FF2B5EF4-FFF2-40B4-BE49-F238E27FC236}">
                  <a16:creationId xmlns:a16="http://schemas.microsoft.com/office/drawing/2014/main" xmlns="" id="{08C7AC4A-8A34-CF42-9B54-7FCE6B121968}"/>
                </a:ext>
              </a:extLst>
            </p:cNvPr>
            <p:cNvSpPr/>
            <p:nvPr/>
          </p:nvSpPr>
          <p:spPr>
            <a:xfrm>
              <a:off x="11728855" y="1822853"/>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1" name="Shape 522">
              <a:extLst>
                <a:ext uri="{FF2B5EF4-FFF2-40B4-BE49-F238E27FC236}">
                  <a16:creationId xmlns:a16="http://schemas.microsoft.com/office/drawing/2014/main" xmlns="" id="{EBB20454-D39C-0D4A-AAF4-3ED7953477F6}"/>
                </a:ext>
              </a:extLst>
            </p:cNvPr>
            <p:cNvSpPr/>
            <p:nvPr/>
          </p:nvSpPr>
          <p:spPr>
            <a:xfrm>
              <a:off x="10439399" y="5872900"/>
              <a:ext cx="278483" cy="278482"/>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2" name="Shape 523">
              <a:extLst>
                <a:ext uri="{FF2B5EF4-FFF2-40B4-BE49-F238E27FC236}">
                  <a16:creationId xmlns:a16="http://schemas.microsoft.com/office/drawing/2014/main" xmlns="" id="{54728796-4CCF-ED46-9403-2F859689148F}"/>
                </a:ext>
              </a:extLst>
            </p:cNvPr>
            <p:cNvSpPr/>
            <p:nvPr/>
          </p:nvSpPr>
          <p:spPr>
            <a:xfrm>
              <a:off x="1803844" y="2870038"/>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3" name="Shape 524">
              <a:extLst>
                <a:ext uri="{FF2B5EF4-FFF2-40B4-BE49-F238E27FC236}">
                  <a16:creationId xmlns:a16="http://schemas.microsoft.com/office/drawing/2014/main" xmlns="" id="{6F326BDE-EA7E-9A44-B0D6-5E5CF84AAB30}"/>
                </a:ext>
              </a:extLst>
            </p:cNvPr>
            <p:cNvSpPr/>
            <p:nvPr/>
          </p:nvSpPr>
          <p:spPr>
            <a:xfrm>
              <a:off x="2308993" y="5314066"/>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4" name="Shape 455">
              <a:extLst>
                <a:ext uri="{FF2B5EF4-FFF2-40B4-BE49-F238E27FC236}">
                  <a16:creationId xmlns:a16="http://schemas.microsoft.com/office/drawing/2014/main" xmlns="" id="{7F9B07A3-405E-6C4F-9802-CFAB8BEB8CE4}"/>
                </a:ext>
              </a:extLst>
            </p:cNvPr>
            <p:cNvSpPr/>
            <p:nvPr/>
          </p:nvSpPr>
          <p:spPr>
            <a:xfrm>
              <a:off x="723566" y="3748042"/>
              <a:ext cx="253165" cy="25316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5" name="Shape 456">
              <a:extLst>
                <a:ext uri="{FF2B5EF4-FFF2-40B4-BE49-F238E27FC236}">
                  <a16:creationId xmlns:a16="http://schemas.microsoft.com/office/drawing/2014/main" xmlns="" id="{C732B90E-EFDD-604F-99F4-1D26A9C7885D}"/>
                </a:ext>
              </a:extLst>
            </p:cNvPr>
            <p:cNvSpPr/>
            <p:nvPr/>
          </p:nvSpPr>
          <p:spPr>
            <a:xfrm>
              <a:off x="1845681" y="1902415"/>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6" name="Shape 525">
              <a:extLst>
                <a:ext uri="{FF2B5EF4-FFF2-40B4-BE49-F238E27FC236}">
                  <a16:creationId xmlns:a16="http://schemas.microsoft.com/office/drawing/2014/main" xmlns="" id="{A1EFD477-CC38-A94E-A2F1-AD5F636FB933}"/>
                </a:ext>
              </a:extLst>
            </p:cNvPr>
            <p:cNvSpPr/>
            <p:nvPr/>
          </p:nvSpPr>
          <p:spPr>
            <a:xfrm>
              <a:off x="552614" y="5827314"/>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7" name="Shape 526">
              <a:extLst>
                <a:ext uri="{FF2B5EF4-FFF2-40B4-BE49-F238E27FC236}">
                  <a16:creationId xmlns:a16="http://schemas.microsoft.com/office/drawing/2014/main" xmlns="" id="{6CAA3AAC-CD54-994D-B599-98E8C752D8AF}"/>
                </a:ext>
              </a:extLst>
            </p:cNvPr>
            <p:cNvSpPr/>
            <p:nvPr/>
          </p:nvSpPr>
          <p:spPr>
            <a:xfrm>
              <a:off x="3795833" y="1216308"/>
              <a:ext cx="209228" cy="209228"/>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8" name="Shape 527">
              <a:extLst>
                <a:ext uri="{FF2B5EF4-FFF2-40B4-BE49-F238E27FC236}">
                  <a16:creationId xmlns:a16="http://schemas.microsoft.com/office/drawing/2014/main" xmlns="" id="{81EED82A-4A30-E74B-8A2B-B8D28B1EB869}"/>
                </a:ext>
              </a:extLst>
            </p:cNvPr>
            <p:cNvSpPr/>
            <p:nvPr/>
          </p:nvSpPr>
          <p:spPr>
            <a:xfrm>
              <a:off x="9677400" y="2514600"/>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89" name="Shape 528">
              <a:extLst>
                <a:ext uri="{FF2B5EF4-FFF2-40B4-BE49-F238E27FC236}">
                  <a16:creationId xmlns:a16="http://schemas.microsoft.com/office/drawing/2014/main" xmlns="" id="{050DEB34-B888-0247-B066-745F636629AD}"/>
                </a:ext>
              </a:extLst>
            </p:cNvPr>
            <p:cNvSpPr/>
            <p:nvPr/>
          </p:nvSpPr>
          <p:spPr>
            <a:xfrm>
              <a:off x="6682184" y="2414984"/>
              <a:ext cx="172915" cy="17291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0" name="Shape 477">
              <a:extLst>
                <a:ext uri="{FF2B5EF4-FFF2-40B4-BE49-F238E27FC236}">
                  <a16:creationId xmlns:a16="http://schemas.microsoft.com/office/drawing/2014/main" xmlns="" id="{E7CC75AE-B78B-9D40-9A92-9E5FF1802404}"/>
                </a:ext>
              </a:extLst>
            </p:cNvPr>
            <p:cNvSpPr/>
            <p:nvPr/>
          </p:nvSpPr>
          <p:spPr>
            <a:xfrm rot="-9881658">
              <a:off x="6076368" y="932019"/>
              <a:ext cx="154207" cy="154207"/>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91" name="Shape 529">
              <a:extLst>
                <a:ext uri="{FF2B5EF4-FFF2-40B4-BE49-F238E27FC236}">
                  <a16:creationId xmlns:a16="http://schemas.microsoft.com/office/drawing/2014/main" xmlns="" id="{7B5D9525-0B8C-BF4E-A0FE-485A9F4EC005}"/>
                </a:ext>
              </a:extLst>
            </p:cNvPr>
            <p:cNvCxnSpPr>
              <a:stCxn id="290" idx="3"/>
              <a:endCxn id="234" idx="2"/>
            </p:cNvCxnSpPr>
            <p:nvPr/>
          </p:nvCxnSpPr>
          <p:spPr>
            <a:xfrm>
              <a:off x="6220450" y="970928"/>
              <a:ext cx="1096200" cy="120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92" name="Shape 433">
              <a:extLst>
                <a:ext uri="{FF2B5EF4-FFF2-40B4-BE49-F238E27FC236}">
                  <a16:creationId xmlns:a16="http://schemas.microsoft.com/office/drawing/2014/main" xmlns="" id="{C2979F14-A33D-E34E-949C-C85A1019DAD8}"/>
                </a:ext>
              </a:extLst>
            </p:cNvPr>
            <p:cNvSpPr/>
            <p:nvPr/>
          </p:nvSpPr>
          <p:spPr>
            <a:xfrm rot="-9881658">
              <a:off x="5304109" y="4355837"/>
              <a:ext cx="225775" cy="225775"/>
            </a:xfrm>
            <a:prstGeom prst="donut">
              <a:avLst>
                <a:gd name="adj" fmla="val 8954"/>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93" name="Shape 530">
              <a:extLst>
                <a:ext uri="{FF2B5EF4-FFF2-40B4-BE49-F238E27FC236}">
                  <a16:creationId xmlns:a16="http://schemas.microsoft.com/office/drawing/2014/main" xmlns="" id="{8BA71231-B3F9-4A46-85E1-295CD706E287}"/>
                </a:ext>
              </a:extLst>
            </p:cNvPr>
            <p:cNvCxnSpPr>
              <a:stCxn id="334" idx="4"/>
              <a:endCxn id="292" idx="5"/>
            </p:cNvCxnSpPr>
            <p:nvPr/>
          </p:nvCxnSpPr>
          <p:spPr>
            <a:xfrm flipH="1">
              <a:off x="5361007" y="1811413"/>
              <a:ext cx="535800" cy="25593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94" name="Shape 531">
              <a:extLst>
                <a:ext uri="{FF2B5EF4-FFF2-40B4-BE49-F238E27FC236}">
                  <a16:creationId xmlns:a16="http://schemas.microsoft.com/office/drawing/2014/main" xmlns="" id="{A44E8762-DB94-C146-90CA-EA2CDC3FBA98}"/>
                </a:ext>
              </a:extLst>
            </p:cNvPr>
            <p:cNvCxnSpPr>
              <a:cxnSpLocks/>
              <a:stCxn id="330" idx="2"/>
              <a:endCxn id="292" idx="7"/>
            </p:cNvCxnSpPr>
            <p:nvPr/>
          </p:nvCxnSpPr>
          <p:spPr>
            <a:xfrm>
              <a:off x="4413859" y="4017207"/>
              <a:ext cx="905100" cy="507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95" name="Shape 532">
              <a:extLst>
                <a:ext uri="{FF2B5EF4-FFF2-40B4-BE49-F238E27FC236}">
                  <a16:creationId xmlns:a16="http://schemas.microsoft.com/office/drawing/2014/main" xmlns="" id="{49E22DC6-6EFC-4D4B-BDE6-163109E26BEC}"/>
                </a:ext>
              </a:extLst>
            </p:cNvPr>
            <p:cNvSpPr/>
            <p:nvPr/>
          </p:nvSpPr>
          <p:spPr>
            <a:xfrm>
              <a:off x="9525000" y="1143000"/>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6" name="Shape 533">
              <a:extLst>
                <a:ext uri="{FF2B5EF4-FFF2-40B4-BE49-F238E27FC236}">
                  <a16:creationId xmlns:a16="http://schemas.microsoft.com/office/drawing/2014/main" xmlns="" id="{0524F963-EA30-D847-A48F-E5CC13740425}"/>
                </a:ext>
              </a:extLst>
            </p:cNvPr>
            <p:cNvSpPr/>
            <p:nvPr/>
          </p:nvSpPr>
          <p:spPr>
            <a:xfrm rot="-9881658">
              <a:off x="6645417" y="1668788"/>
              <a:ext cx="140188" cy="140188"/>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97" name="Shape 534">
              <a:extLst>
                <a:ext uri="{FF2B5EF4-FFF2-40B4-BE49-F238E27FC236}">
                  <a16:creationId xmlns:a16="http://schemas.microsoft.com/office/drawing/2014/main" xmlns="" id="{19BEE1F6-78E4-1B49-AE71-D32197C5EEC9}"/>
                </a:ext>
              </a:extLst>
            </p:cNvPr>
            <p:cNvCxnSpPr>
              <a:stCxn id="296" idx="3"/>
              <a:endCxn id="234" idx="3"/>
            </p:cNvCxnSpPr>
            <p:nvPr/>
          </p:nvCxnSpPr>
          <p:spPr>
            <a:xfrm rot="10800000" flipH="1">
              <a:off x="6776401" y="1162359"/>
              <a:ext cx="569700" cy="5418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298" name="Shape 535">
              <a:extLst>
                <a:ext uri="{FF2B5EF4-FFF2-40B4-BE49-F238E27FC236}">
                  <a16:creationId xmlns:a16="http://schemas.microsoft.com/office/drawing/2014/main" xmlns="" id="{C7591389-56CC-2446-A4E9-8E80CB5FF05D}"/>
                </a:ext>
              </a:extLst>
            </p:cNvPr>
            <p:cNvCxnSpPr>
              <a:stCxn id="296" idx="5"/>
              <a:endCxn id="290" idx="1"/>
            </p:cNvCxnSpPr>
            <p:nvPr/>
          </p:nvCxnSpPr>
          <p:spPr>
            <a:xfrm rot="10800000">
              <a:off x="6191789" y="1076193"/>
              <a:ext cx="489000" cy="601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299" name="Shape 464">
              <a:extLst>
                <a:ext uri="{FF2B5EF4-FFF2-40B4-BE49-F238E27FC236}">
                  <a16:creationId xmlns:a16="http://schemas.microsoft.com/office/drawing/2014/main" xmlns="" id="{14F1BC2C-1770-5145-825C-BCB3CBA03CE6}"/>
                </a:ext>
              </a:extLst>
            </p:cNvPr>
            <p:cNvSpPr/>
            <p:nvPr/>
          </p:nvSpPr>
          <p:spPr>
            <a:xfrm>
              <a:off x="304800" y="2381763"/>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300" name="Shape 536">
              <a:extLst>
                <a:ext uri="{FF2B5EF4-FFF2-40B4-BE49-F238E27FC236}">
                  <a16:creationId xmlns:a16="http://schemas.microsoft.com/office/drawing/2014/main" xmlns="" id="{D13682DC-2334-334E-9516-1B2941972FCD}"/>
                </a:ext>
              </a:extLst>
            </p:cNvPr>
            <p:cNvGrpSpPr/>
            <p:nvPr/>
          </p:nvGrpSpPr>
          <p:grpSpPr>
            <a:xfrm>
              <a:off x="11647023" y="2960223"/>
              <a:ext cx="278483" cy="278483"/>
              <a:chOff x="10813032" y="4123346"/>
              <a:chExt cx="306535" cy="306535"/>
            </a:xfrm>
          </p:grpSpPr>
          <p:sp>
            <p:nvSpPr>
              <p:cNvPr id="342" name="Shape 508">
                <a:extLst>
                  <a:ext uri="{FF2B5EF4-FFF2-40B4-BE49-F238E27FC236}">
                    <a16:creationId xmlns:a16="http://schemas.microsoft.com/office/drawing/2014/main" xmlns="" id="{504EDA2F-6E33-9643-A3B1-534C91C3C819}"/>
                  </a:ext>
                </a:extLst>
              </p:cNvPr>
              <p:cNvSpPr/>
              <p:nvPr/>
            </p:nvSpPr>
            <p:spPr>
              <a:xfrm>
                <a:off x="10813032" y="4123346"/>
                <a:ext cx="306535" cy="30653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43" name="Shape 537">
                <a:extLst>
                  <a:ext uri="{FF2B5EF4-FFF2-40B4-BE49-F238E27FC236}">
                    <a16:creationId xmlns:a16="http://schemas.microsoft.com/office/drawing/2014/main" xmlns="" id="{2ABDB756-333A-2645-9FD7-14BB9283154B}"/>
                  </a:ext>
                </a:extLst>
              </p:cNvPr>
              <p:cNvCxnSpPr/>
              <p:nvPr/>
            </p:nvCxnSpPr>
            <p:spPr>
              <a:xfrm>
                <a:off x="10864267" y="4210696"/>
                <a:ext cx="0" cy="169097"/>
              </a:xfrm>
              <a:prstGeom prst="straightConnector1">
                <a:avLst/>
              </a:prstGeom>
              <a:noFill/>
              <a:ln w="12700" cap="flat" cmpd="sng">
                <a:solidFill>
                  <a:schemeClr val="lt2"/>
                </a:solidFill>
                <a:prstDash val="solid"/>
                <a:round/>
                <a:headEnd type="none" w="sm" len="sm"/>
                <a:tailEnd type="none" w="sm" len="sm"/>
              </a:ln>
            </p:spPr>
          </p:cxnSp>
        </p:grpSp>
        <p:cxnSp>
          <p:nvCxnSpPr>
            <p:cNvPr id="301" name="Shape 538">
              <a:extLst>
                <a:ext uri="{FF2B5EF4-FFF2-40B4-BE49-F238E27FC236}">
                  <a16:creationId xmlns:a16="http://schemas.microsoft.com/office/drawing/2014/main" xmlns="" id="{4E22C9F5-6A48-F54A-B8FB-494BF22377F9}"/>
                </a:ext>
              </a:extLst>
            </p:cNvPr>
            <p:cNvCxnSpPr>
              <a:stCxn id="289" idx="7"/>
              <a:endCxn id="333" idx="7"/>
            </p:cNvCxnSpPr>
            <p:nvPr/>
          </p:nvCxnSpPr>
          <p:spPr>
            <a:xfrm rot="10800000" flipH="1">
              <a:off x="6829777" y="1871507"/>
              <a:ext cx="745800" cy="5688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02" name="Shape 483">
              <a:extLst>
                <a:ext uri="{FF2B5EF4-FFF2-40B4-BE49-F238E27FC236}">
                  <a16:creationId xmlns:a16="http://schemas.microsoft.com/office/drawing/2014/main" xmlns="" id="{A130DC36-6ADC-044E-BCCB-BC00C29BD048}"/>
                </a:ext>
              </a:extLst>
            </p:cNvPr>
            <p:cNvSpPr/>
            <p:nvPr/>
          </p:nvSpPr>
          <p:spPr>
            <a:xfrm>
              <a:off x="6019800" y="3733799"/>
              <a:ext cx="230151"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3" name="Shape 539">
              <a:extLst>
                <a:ext uri="{FF2B5EF4-FFF2-40B4-BE49-F238E27FC236}">
                  <a16:creationId xmlns:a16="http://schemas.microsoft.com/office/drawing/2014/main" xmlns="" id="{C87B8569-C7A9-8746-958A-9C2888E24811}"/>
                </a:ext>
              </a:extLst>
            </p:cNvPr>
            <p:cNvSpPr/>
            <p:nvPr/>
          </p:nvSpPr>
          <p:spPr>
            <a:xfrm>
              <a:off x="6036444" y="914399"/>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4" name="Shape 447">
              <a:extLst>
                <a:ext uri="{FF2B5EF4-FFF2-40B4-BE49-F238E27FC236}">
                  <a16:creationId xmlns:a16="http://schemas.microsoft.com/office/drawing/2014/main" xmlns="" id="{B4B58128-081E-4447-B1C3-301318CD7FA4}"/>
                </a:ext>
              </a:extLst>
            </p:cNvPr>
            <p:cNvSpPr/>
            <p:nvPr/>
          </p:nvSpPr>
          <p:spPr>
            <a:xfrm>
              <a:off x="2045816" y="6078495"/>
              <a:ext cx="230150" cy="230150"/>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5" name="Shape 540">
              <a:extLst>
                <a:ext uri="{FF2B5EF4-FFF2-40B4-BE49-F238E27FC236}">
                  <a16:creationId xmlns:a16="http://schemas.microsoft.com/office/drawing/2014/main" xmlns="" id="{5323D49F-4A41-2043-AF95-2C71D5E954E0}"/>
                </a:ext>
              </a:extLst>
            </p:cNvPr>
            <p:cNvSpPr/>
            <p:nvPr/>
          </p:nvSpPr>
          <p:spPr>
            <a:xfrm>
              <a:off x="5181600" y="1066799"/>
              <a:ext cx="253166" cy="253166"/>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6" name="Shape 453">
              <a:extLst>
                <a:ext uri="{FF2B5EF4-FFF2-40B4-BE49-F238E27FC236}">
                  <a16:creationId xmlns:a16="http://schemas.microsoft.com/office/drawing/2014/main" xmlns="" id="{13CBC98B-BA2B-974D-9848-7CC2DDA0E8F2}"/>
                </a:ext>
              </a:extLst>
            </p:cNvPr>
            <p:cNvSpPr/>
            <p:nvPr/>
          </p:nvSpPr>
          <p:spPr>
            <a:xfrm>
              <a:off x="2128805" y="4267200"/>
              <a:ext cx="157195" cy="157195"/>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7" name="Shape 541">
              <a:extLst>
                <a:ext uri="{FF2B5EF4-FFF2-40B4-BE49-F238E27FC236}">
                  <a16:creationId xmlns:a16="http://schemas.microsoft.com/office/drawing/2014/main" xmlns="" id="{6B9C6B46-066D-1643-8AB5-95825B9FF8E9}"/>
                </a:ext>
              </a:extLst>
            </p:cNvPr>
            <p:cNvSpPr/>
            <p:nvPr/>
          </p:nvSpPr>
          <p:spPr>
            <a:xfrm>
              <a:off x="2371007" y="1075606"/>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8" name="Shape 542">
              <a:extLst>
                <a:ext uri="{FF2B5EF4-FFF2-40B4-BE49-F238E27FC236}">
                  <a16:creationId xmlns:a16="http://schemas.microsoft.com/office/drawing/2014/main" xmlns="" id="{E3049F3B-6708-7D4B-B70E-8DF11110A52C}"/>
                </a:ext>
              </a:extLst>
            </p:cNvPr>
            <p:cNvSpPr/>
            <p:nvPr/>
          </p:nvSpPr>
          <p:spPr>
            <a:xfrm>
              <a:off x="9095956" y="2285037"/>
              <a:ext cx="199779" cy="199779"/>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09" name="Shape 543">
              <a:extLst>
                <a:ext uri="{FF2B5EF4-FFF2-40B4-BE49-F238E27FC236}">
                  <a16:creationId xmlns:a16="http://schemas.microsoft.com/office/drawing/2014/main" xmlns="" id="{4233429D-425E-8949-9F60-FC8CE1B14A81}"/>
                </a:ext>
              </a:extLst>
            </p:cNvPr>
            <p:cNvSpPr/>
            <p:nvPr/>
          </p:nvSpPr>
          <p:spPr>
            <a:xfrm>
              <a:off x="8763000" y="2590800"/>
              <a:ext cx="306331" cy="30633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0" name="Shape 544">
              <a:extLst>
                <a:ext uri="{FF2B5EF4-FFF2-40B4-BE49-F238E27FC236}">
                  <a16:creationId xmlns:a16="http://schemas.microsoft.com/office/drawing/2014/main" xmlns="" id="{1F242349-0C04-E744-A0C0-121D5C1F4CE6}"/>
                </a:ext>
              </a:extLst>
            </p:cNvPr>
            <p:cNvSpPr/>
            <p:nvPr/>
          </p:nvSpPr>
          <p:spPr>
            <a:xfrm>
              <a:off x="3352800" y="31242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1" name="Shape 545">
              <a:extLst>
                <a:ext uri="{FF2B5EF4-FFF2-40B4-BE49-F238E27FC236}">
                  <a16:creationId xmlns:a16="http://schemas.microsoft.com/office/drawing/2014/main" xmlns="" id="{18BC8248-84EA-0B40-BCD7-F4D104C28599}"/>
                </a:ext>
              </a:extLst>
            </p:cNvPr>
            <p:cNvSpPr/>
            <p:nvPr/>
          </p:nvSpPr>
          <p:spPr>
            <a:xfrm>
              <a:off x="6629400" y="1600200"/>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2" name="Shape 546">
              <a:extLst>
                <a:ext uri="{FF2B5EF4-FFF2-40B4-BE49-F238E27FC236}">
                  <a16:creationId xmlns:a16="http://schemas.microsoft.com/office/drawing/2014/main" xmlns="" id="{60845735-E975-5346-A41E-3D3EDAC7D0AC}"/>
                </a:ext>
              </a:extLst>
            </p:cNvPr>
            <p:cNvSpPr/>
            <p:nvPr/>
          </p:nvSpPr>
          <p:spPr>
            <a:xfrm>
              <a:off x="3276600" y="21336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13" name="Shape 547">
              <a:extLst>
                <a:ext uri="{FF2B5EF4-FFF2-40B4-BE49-F238E27FC236}">
                  <a16:creationId xmlns:a16="http://schemas.microsoft.com/office/drawing/2014/main" xmlns="" id="{80D1F53D-9F2F-DF44-B866-BF2BCF39399F}"/>
                </a:ext>
              </a:extLst>
            </p:cNvPr>
            <p:cNvSpPr/>
            <p:nvPr/>
          </p:nvSpPr>
          <p:spPr>
            <a:xfrm>
              <a:off x="5269972" y="4351708"/>
              <a:ext cx="278483" cy="278483"/>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14" name="Shape 548">
              <a:extLst>
                <a:ext uri="{FF2B5EF4-FFF2-40B4-BE49-F238E27FC236}">
                  <a16:creationId xmlns:a16="http://schemas.microsoft.com/office/drawing/2014/main" xmlns="" id="{3CF80FB4-6907-C243-BC71-70229BC4D3B7}"/>
                </a:ext>
              </a:extLst>
            </p:cNvPr>
            <p:cNvCxnSpPr>
              <a:stCxn id="197" idx="1"/>
              <a:endCxn id="193" idx="6"/>
            </p:cNvCxnSpPr>
            <p:nvPr/>
          </p:nvCxnSpPr>
          <p:spPr>
            <a:xfrm>
              <a:off x="2823101" y="2975501"/>
              <a:ext cx="568200" cy="2703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15" name="Shape 549">
              <a:extLst>
                <a:ext uri="{FF2B5EF4-FFF2-40B4-BE49-F238E27FC236}">
                  <a16:creationId xmlns:a16="http://schemas.microsoft.com/office/drawing/2014/main" xmlns="" id="{69510FC4-6B4E-C64F-9DD8-2ED849977E98}"/>
                </a:ext>
              </a:extLst>
            </p:cNvPr>
            <p:cNvSpPr/>
            <p:nvPr/>
          </p:nvSpPr>
          <p:spPr>
            <a:xfrm>
              <a:off x="2667000" y="2819400"/>
              <a:ext cx="209227" cy="209227"/>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16" name="Shape 550">
              <a:extLst>
                <a:ext uri="{FF2B5EF4-FFF2-40B4-BE49-F238E27FC236}">
                  <a16:creationId xmlns:a16="http://schemas.microsoft.com/office/drawing/2014/main" xmlns="" id="{99DD4CA4-FEBD-3B4F-8FEE-0BD9F525F6FF}"/>
                </a:ext>
              </a:extLst>
            </p:cNvPr>
            <p:cNvCxnSpPr>
              <a:stCxn id="309" idx="7"/>
              <a:endCxn id="308" idx="3"/>
            </p:cNvCxnSpPr>
            <p:nvPr/>
          </p:nvCxnSpPr>
          <p:spPr>
            <a:xfrm rot="10800000" flipH="1">
              <a:off x="9024470" y="2455661"/>
              <a:ext cx="100800" cy="180000"/>
            </a:xfrm>
            <a:prstGeom prst="straightConnector1">
              <a:avLst/>
            </a:prstGeom>
            <a:solidFill>
              <a:schemeClr val="lt2"/>
            </a:solidFill>
            <a:ln w="12700" cap="flat" cmpd="sng">
              <a:solidFill>
                <a:schemeClr val="lt2"/>
              </a:solidFill>
              <a:prstDash val="solid"/>
              <a:round/>
              <a:headEnd type="none" w="sm" len="sm"/>
              <a:tailEnd type="none" w="sm" len="sm"/>
            </a:ln>
          </p:spPr>
        </p:cxnSp>
        <p:sp>
          <p:nvSpPr>
            <p:cNvPr id="317" name="Shape 551">
              <a:extLst>
                <a:ext uri="{FF2B5EF4-FFF2-40B4-BE49-F238E27FC236}">
                  <a16:creationId xmlns:a16="http://schemas.microsoft.com/office/drawing/2014/main" xmlns="" id="{A4CA2553-6C5A-9049-857D-DEEDC4FCCB59}"/>
                </a:ext>
              </a:extLst>
            </p:cNvPr>
            <p:cNvSpPr/>
            <p:nvPr/>
          </p:nvSpPr>
          <p:spPr>
            <a:xfrm>
              <a:off x="7309255" y="990599"/>
              <a:ext cx="230151" cy="230151"/>
            </a:xfrm>
            <a:prstGeom prst="ellipse">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318" name="Shape 552">
              <a:extLst>
                <a:ext uri="{FF2B5EF4-FFF2-40B4-BE49-F238E27FC236}">
                  <a16:creationId xmlns:a16="http://schemas.microsoft.com/office/drawing/2014/main" xmlns="" id="{593B8F07-BB79-4B47-992C-707E1FD3C4AC}"/>
                </a:ext>
              </a:extLst>
            </p:cNvPr>
            <p:cNvCxnSpPr>
              <a:stCxn id="333" idx="2"/>
              <a:endCxn id="309" idx="4"/>
            </p:cNvCxnSpPr>
            <p:nvPr/>
          </p:nvCxnSpPr>
          <p:spPr>
            <a:xfrm>
              <a:off x="7893535" y="1831526"/>
              <a:ext cx="1022700" cy="10656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19" name="Shape 553">
              <a:extLst>
                <a:ext uri="{FF2B5EF4-FFF2-40B4-BE49-F238E27FC236}">
                  <a16:creationId xmlns:a16="http://schemas.microsoft.com/office/drawing/2014/main" xmlns="" id="{98BA2FAA-87BE-BA4C-82E5-90C8E8A3F5A9}"/>
                </a:ext>
              </a:extLst>
            </p:cNvPr>
            <p:cNvCxnSpPr>
              <a:stCxn id="305" idx="3"/>
              <a:endCxn id="324" idx="3"/>
            </p:cNvCxnSpPr>
            <p:nvPr/>
          </p:nvCxnSpPr>
          <p:spPr>
            <a:xfrm flipH="1">
              <a:off x="4203775" y="1282890"/>
              <a:ext cx="1014900" cy="3777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20" name="Shape 554">
              <a:extLst>
                <a:ext uri="{FF2B5EF4-FFF2-40B4-BE49-F238E27FC236}">
                  <a16:creationId xmlns:a16="http://schemas.microsoft.com/office/drawing/2014/main" xmlns="" id="{8E7D3ED9-4CA1-604D-9D79-BBB2367520CB}"/>
                </a:ext>
              </a:extLst>
            </p:cNvPr>
            <p:cNvCxnSpPr>
              <a:stCxn id="305" idx="2"/>
              <a:endCxn id="287" idx="6"/>
            </p:cNvCxnSpPr>
            <p:nvPr/>
          </p:nvCxnSpPr>
          <p:spPr>
            <a:xfrm flipH="1">
              <a:off x="4005000" y="1193382"/>
              <a:ext cx="1176600" cy="127500"/>
            </a:xfrm>
            <a:prstGeom prst="straightConnector1">
              <a:avLst/>
            </a:prstGeom>
            <a:solidFill>
              <a:schemeClr val="lt2"/>
            </a:solidFill>
            <a:ln w="12700" cap="flat" cmpd="sng">
              <a:solidFill>
                <a:schemeClr val="lt2"/>
              </a:solidFill>
              <a:prstDash val="solid"/>
              <a:round/>
              <a:headEnd type="none" w="sm" len="sm"/>
              <a:tailEnd type="none" w="sm" len="sm"/>
            </a:ln>
          </p:spPr>
        </p:cxnSp>
        <p:cxnSp>
          <p:nvCxnSpPr>
            <p:cNvPr id="321" name="Shape 555">
              <a:extLst>
                <a:ext uri="{FF2B5EF4-FFF2-40B4-BE49-F238E27FC236}">
                  <a16:creationId xmlns:a16="http://schemas.microsoft.com/office/drawing/2014/main" xmlns="" id="{F6B06709-A02C-6C4D-B7D5-49B78D04E0A0}"/>
                </a:ext>
              </a:extLst>
            </p:cNvPr>
            <p:cNvCxnSpPr>
              <a:stCxn id="303" idx="2"/>
              <a:endCxn id="305" idx="6"/>
            </p:cNvCxnSpPr>
            <p:nvPr/>
          </p:nvCxnSpPr>
          <p:spPr>
            <a:xfrm flipH="1">
              <a:off x="5434644" y="1029474"/>
              <a:ext cx="601800" cy="163800"/>
            </a:xfrm>
            <a:prstGeom prst="straightConnector1">
              <a:avLst/>
            </a:prstGeom>
            <a:solidFill>
              <a:schemeClr val="lt2"/>
            </a:solidFill>
            <a:ln w="12700" cap="flat" cmpd="sng">
              <a:solidFill>
                <a:schemeClr val="lt2"/>
              </a:solidFill>
              <a:prstDash val="solid"/>
              <a:round/>
              <a:headEnd type="none" w="sm" len="sm"/>
              <a:tailEnd type="none" w="sm" len="sm"/>
            </a:ln>
          </p:spPr>
        </p:cxnSp>
        <p:grpSp>
          <p:nvGrpSpPr>
            <p:cNvPr id="322" name="Shape 556">
              <a:extLst>
                <a:ext uri="{FF2B5EF4-FFF2-40B4-BE49-F238E27FC236}">
                  <a16:creationId xmlns:a16="http://schemas.microsoft.com/office/drawing/2014/main" xmlns="" id="{5CFA3160-E6B0-0647-B28E-F607F74CE7D1}"/>
                </a:ext>
              </a:extLst>
            </p:cNvPr>
            <p:cNvGrpSpPr/>
            <p:nvPr/>
          </p:nvGrpSpPr>
          <p:grpSpPr>
            <a:xfrm>
              <a:off x="4101022" y="1600200"/>
              <a:ext cx="3658475" cy="4038600"/>
              <a:chOff x="4068782" y="1524000"/>
              <a:chExt cx="3658475" cy="4038600"/>
            </a:xfrm>
          </p:grpSpPr>
          <p:sp>
            <p:nvSpPr>
              <p:cNvPr id="335" name="Shape 557">
                <a:extLst>
                  <a:ext uri="{FF2B5EF4-FFF2-40B4-BE49-F238E27FC236}">
                    <a16:creationId xmlns:a16="http://schemas.microsoft.com/office/drawing/2014/main" xmlns="" id="{3897D4C1-26F5-E44C-996B-FD16EAA44338}"/>
                  </a:ext>
                </a:extLst>
              </p:cNvPr>
              <p:cNvSpPr/>
              <p:nvPr/>
            </p:nvSpPr>
            <p:spPr>
              <a:xfrm>
                <a:off x="4089544" y="1752601"/>
                <a:ext cx="1715318" cy="1577996"/>
              </a:xfrm>
              <a:custGeom>
                <a:avLst/>
                <a:gdLst/>
                <a:ahLst/>
                <a:cxnLst/>
                <a:rect l="0" t="0" r="0" b="0"/>
                <a:pathLst>
                  <a:path w="120000" h="120000" extrusionOk="0">
                    <a:moveTo>
                      <a:pt x="77" y="110833"/>
                    </a:moveTo>
                    <a:cubicBezTo>
                      <a:pt x="-70" y="63844"/>
                      <a:pt x="-217" y="59350"/>
                      <a:pt x="1766" y="0"/>
                    </a:cubicBezTo>
                    <a:lnTo>
                      <a:pt x="120000" y="120000"/>
                    </a:lnTo>
                    <a:lnTo>
                      <a:pt x="77" y="110833"/>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36" name="Shape 558">
                <a:extLst>
                  <a:ext uri="{FF2B5EF4-FFF2-40B4-BE49-F238E27FC236}">
                    <a16:creationId xmlns:a16="http://schemas.microsoft.com/office/drawing/2014/main" xmlns="" id="{1D422B77-C153-634F-BFE9-0A444FDD5065}"/>
                  </a:ext>
                </a:extLst>
              </p:cNvPr>
              <p:cNvSpPr/>
              <p:nvPr/>
            </p:nvSpPr>
            <p:spPr>
              <a:xfrm>
                <a:off x="4068782" y="1607485"/>
                <a:ext cx="1803837" cy="1729607"/>
              </a:xfrm>
              <a:custGeom>
                <a:avLst/>
                <a:gdLst/>
                <a:ahLst/>
                <a:cxnLst/>
                <a:rect l="0" t="0" r="0" b="0"/>
                <a:pathLst>
                  <a:path w="120000" h="120000" extrusionOk="0">
                    <a:moveTo>
                      <a:pt x="0" y="6595"/>
                    </a:moveTo>
                    <a:cubicBezTo>
                      <a:pt x="34495" y="25532"/>
                      <a:pt x="79205" y="18093"/>
                      <a:pt x="120000" y="0"/>
                    </a:cubicBezTo>
                    <a:lnTo>
                      <a:pt x="115662" y="119999"/>
                    </a:lnTo>
                    <a:cubicBezTo>
                      <a:pt x="77108" y="82756"/>
                      <a:pt x="38554" y="43838"/>
                      <a:pt x="0" y="6595"/>
                    </a:cubicBez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37" name="Shape 559">
                <a:extLst>
                  <a:ext uri="{FF2B5EF4-FFF2-40B4-BE49-F238E27FC236}">
                    <a16:creationId xmlns:a16="http://schemas.microsoft.com/office/drawing/2014/main" xmlns="" id="{875A6860-0CBF-3945-A858-5B4D2DD811F8}"/>
                  </a:ext>
                </a:extLst>
              </p:cNvPr>
              <p:cNvSpPr/>
              <p:nvPr/>
            </p:nvSpPr>
            <p:spPr>
              <a:xfrm>
                <a:off x="5806896" y="1524000"/>
                <a:ext cx="1906570" cy="1808054"/>
              </a:xfrm>
              <a:custGeom>
                <a:avLst/>
                <a:gdLst/>
                <a:ahLst/>
                <a:cxnLst/>
                <a:rect l="0" t="0" r="0" b="0"/>
                <a:pathLst>
                  <a:path w="120000" h="120000" extrusionOk="0">
                    <a:moveTo>
                      <a:pt x="0" y="120000"/>
                    </a:moveTo>
                    <a:cubicBezTo>
                      <a:pt x="965" y="80640"/>
                      <a:pt x="2842" y="39359"/>
                      <a:pt x="3808" y="0"/>
                    </a:cubicBezTo>
                    <a:cubicBezTo>
                      <a:pt x="36616" y="17982"/>
                      <a:pt x="65759" y="28606"/>
                      <a:pt x="120000" y="16661"/>
                    </a:cubicBezTo>
                    <a:lnTo>
                      <a:pt x="0"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38" name="Shape 560">
                <a:extLst>
                  <a:ext uri="{FF2B5EF4-FFF2-40B4-BE49-F238E27FC236}">
                    <a16:creationId xmlns:a16="http://schemas.microsoft.com/office/drawing/2014/main" xmlns="" id="{AF85FAC3-669B-C544-A612-53B2F5E19174}"/>
                  </a:ext>
                </a:extLst>
              </p:cNvPr>
              <p:cNvSpPr/>
              <p:nvPr/>
            </p:nvSpPr>
            <p:spPr>
              <a:xfrm>
                <a:off x="4096392" y="3209660"/>
                <a:ext cx="3057810" cy="1214101"/>
              </a:xfrm>
              <a:custGeom>
                <a:avLst/>
                <a:gdLst/>
                <a:ahLst/>
                <a:cxnLst/>
                <a:rect l="0" t="0" r="0" b="0"/>
                <a:pathLst>
                  <a:path w="120000" h="120000" extrusionOk="0">
                    <a:moveTo>
                      <a:pt x="19310" y="120000"/>
                    </a:moveTo>
                    <a:cubicBezTo>
                      <a:pt x="11764" y="96296"/>
                      <a:pt x="19" y="77878"/>
                      <a:pt x="0" y="0"/>
                    </a:cubicBezTo>
                    <a:lnTo>
                      <a:pt x="119999" y="116956"/>
                    </a:lnTo>
                    <a:lnTo>
                      <a:pt x="19310"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39" name="Shape 561">
                <a:extLst>
                  <a:ext uri="{FF2B5EF4-FFF2-40B4-BE49-F238E27FC236}">
                    <a16:creationId xmlns:a16="http://schemas.microsoft.com/office/drawing/2014/main" xmlns="" id="{F16B47AB-274F-AB40-9BC8-B54331D2C47D}"/>
                  </a:ext>
                </a:extLst>
              </p:cNvPr>
              <p:cNvSpPr/>
              <p:nvPr/>
            </p:nvSpPr>
            <p:spPr>
              <a:xfrm>
                <a:off x="4615760" y="4385895"/>
                <a:ext cx="2538582" cy="1176705"/>
              </a:xfrm>
              <a:custGeom>
                <a:avLst/>
                <a:gdLst/>
                <a:ahLst/>
                <a:cxnLst/>
                <a:rect l="0" t="0" r="0" b="0"/>
                <a:pathLst>
                  <a:path w="120000" h="120000" extrusionOk="0">
                    <a:moveTo>
                      <a:pt x="59165" y="120000"/>
                    </a:moveTo>
                    <a:lnTo>
                      <a:pt x="0" y="4261"/>
                    </a:lnTo>
                    <a:lnTo>
                      <a:pt x="120000" y="0"/>
                    </a:lnTo>
                    <a:lnTo>
                      <a:pt x="59165" y="12000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0" name="Shape 562">
                <a:extLst>
                  <a:ext uri="{FF2B5EF4-FFF2-40B4-BE49-F238E27FC236}">
                    <a16:creationId xmlns:a16="http://schemas.microsoft.com/office/drawing/2014/main" xmlns="" id="{30F19179-8E29-2C41-B4E2-FDA6F0732EB1}"/>
                  </a:ext>
                </a:extLst>
              </p:cNvPr>
              <p:cNvSpPr/>
              <p:nvPr/>
            </p:nvSpPr>
            <p:spPr>
              <a:xfrm>
                <a:off x="4108150" y="3211412"/>
                <a:ext cx="3590631" cy="1176843"/>
              </a:xfrm>
              <a:custGeom>
                <a:avLst/>
                <a:gdLst/>
                <a:ahLst/>
                <a:cxnLst/>
                <a:rect l="0" t="0" r="0" b="0"/>
                <a:pathLst>
                  <a:path w="120000" h="120000" extrusionOk="0">
                    <a:moveTo>
                      <a:pt x="0" y="0"/>
                    </a:moveTo>
                    <a:cubicBezTo>
                      <a:pt x="40087" y="6152"/>
                      <a:pt x="79912" y="19229"/>
                      <a:pt x="120000" y="25382"/>
                    </a:cubicBezTo>
                    <a:cubicBezTo>
                      <a:pt x="111557" y="88345"/>
                      <a:pt x="111228" y="91746"/>
                      <a:pt x="101479" y="120000"/>
                    </a:cubicBezTo>
                    <a:lnTo>
                      <a:pt x="0" y="0"/>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1" name="Shape 563">
                <a:extLst>
                  <a:ext uri="{FF2B5EF4-FFF2-40B4-BE49-F238E27FC236}">
                    <a16:creationId xmlns:a16="http://schemas.microsoft.com/office/drawing/2014/main" xmlns="" id="{CB6919C9-E5B6-3840-BB28-2B3F6B974EA2}"/>
                  </a:ext>
                </a:extLst>
              </p:cNvPr>
              <p:cNvSpPr/>
              <p:nvPr/>
            </p:nvSpPr>
            <p:spPr>
              <a:xfrm>
                <a:off x="5809471" y="1806356"/>
                <a:ext cx="1917786" cy="1658719"/>
              </a:xfrm>
              <a:custGeom>
                <a:avLst/>
                <a:gdLst/>
                <a:ahLst/>
                <a:cxnLst/>
                <a:rect l="0" t="0" r="0" b="0"/>
                <a:pathLst>
                  <a:path w="120000" h="120000" extrusionOk="0">
                    <a:moveTo>
                      <a:pt x="0" y="110482"/>
                    </a:moveTo>
                    <a:lnTo>
                      <a:pt x="117231" y="0"/>
                    </a:lnTo>
                    <a:cubicBezTo>
                      <a:pt x="120142" y="45880"/>
                      <a:pt x="121145" y="51334"/>
                      <a:pt x="118334" y="119999"/>
                    </a:cubicBezTo>
                    <a:lnTo>
                      <a:pt x="0" y="110482"/>
                    </a:lnTo>
                    <a:close/>
                  </a:path>
                </a:pathLst>
              </a:custGeom>
              <a:noFill/>
              <a:ln w="9525" cap="rnd" cmpd="sng">
                <a:solidFill>
                  <a:srgbClr val="FFFFFF">
                    <a:alpha val="4392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grpSp>
        <p:sp>
          <p:nvSpPr>
            <p:cNvPr id="324" name="Shape 428">
              <a:extLst>
                <a:ext uri="{FF2B5EF4-FFF2-40B4-BE49-F238E27FC236}">
                  <a16:creationId xmlns:a16="http://schemas.microsoft.com/office/drawing/2014/main" xmlns="" id="{C033D455-26E0-C84E-92AB-5DB6B0B4F76B}"/>
                </a:ext>
              </a:extLst>
            </p:cNvPr>
            <p:cNvSpPr/>
            <p:nvPr/>
          </p:nvSpPr>
          <p:spPr>
            <a:xfrm rot="10800000">
              <a:off x="3893481" y="1607479"/>
              <a:ext cx="363614" cy="363614"/>
            </a:xfrm>
            <a:prstGeom prst="donut">
              <a:avLst>
                <a:gd name="adj" fmla="val 8333"/>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29" name="Shape 415">
              <a:extLst>
                <a:ext uri="{FF2B5EF4-FFF2-40B4-BE49-F238E27FC236}">
                  <a16:creationId xmlns:a16="http://schemas.microsoft.com/office/drawing/2014/main" xmlns="" id="{CFE1C922-E278-4748-A1FB-453A4A1E6B17}"/>
                </a:ext>
              </a:extLst>
            </p:cNvPr>
            <p:cNvSpPr/>
            <p:nvPr/>
          </p:nvSpPr>
          <p:spPr>
            <a:xfrm>
              <a:off x="5743031" y="5493465"/>
              <a:ext cx="363614" cy="36361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30" name="Shape 417">
              <a:extLst>
                <a:ext uri="{FF2B5EF4-FFF2-40B4-BE49-F238E27FC236}">
                  <a16:creationId xmlns:a16="http://schemas.microsoft.com/office/drawing/2014/main" xmlns="" id="{5614B3C7-FF5A-6143-B634-8D171E527282}"/>
                </a:ext>
              </a:extLst>
            </p:cNvPr>
            <p:cNvSpPr/>
            <p:nvPr/>
          </p:nvSpPr>
          <p:spPr>
            <a:xfrm rot="10800000">
              <a:off x="4048099" y="3834327"/>
              <a:ext cx="365760" cy="36576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31" name="Shape 485">
              <a:extLst>
                <a:ext uri="{FF2B5EF4-FFF2-40B4-BE49-F238E27FC236}">
                  <a16:creationId xmlns:a16="http://schemas.microsoft.com/office/drawing/2014/main" xmlns="" id="{5A73E25C-100A-564E-837A-497918BDA25D}"/>
                </a:ext>
              </a:extLst>
            </p:cNvPr>
            <p:cNvSpPr/>
            <p:nvPr/>
          </p:nvSpPr>
          <p:spPr>
            <a:xfrm rot="11718342">
              <a:off x="7339419" y="3834217"/>
              <a:ext cx="356389" cy="356389"/>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33" name="Shape 471">
              <a:extLst>
                <a:ext uri="{FF2B5EF4-FFF2-40B4-BE49-F238E27FC236}">
                  <a16:creationId xmlns:a16="http://schemas.microsoft.com/office/drawing/2014/main" xmlns="" id="{89DE5858-A6F1-A54F-8AF0-E96443D6D067}"/>
                </a:ext>
              </a:extLst>
            </p:cNvPr>
            <p:cNvSpPr/>
            <p:nvPr/>
          </p:nvSpPr>
          <p:spPr>
            <a:xfrm rot="-9881658">
              <a:off x="7552944" y="1612392"/>
              <a:ext cx="346740" cy="346740"/>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334" name="Shape 425">
              <a:extLst>
                <a:ext uri="{FF2B5EF4-FFF2-40B4-BE49-F238E27FC236}">
                  <a16:creationId xmlns:a16="http://schemas.microsoft.com/office/drawing/2014/main" xmlns="" id="{05E54E0C-81E0-124A-8AFB-F1008BD42F4C}"/>
                </a:ext>
              </a:extLst>
            </p:cNvPr>
            <p:cNvSpPr/>
            <p:nvPr/>
          </p:nvSpPr>
          <p:spPr>
            <a:xfrm>
              <a:off x="5715000" y="1447799"/>
              <a:ext cx="363614" cy="363614"/>
            </a:xfrm>
            <a:prstGeom prst="donut">
              <a:avLst>
                <a:gd name="adj" fmla="val 8333"/>
              </a:avLst>
            </a:prstGeom>
            <a:solidFill>
              <a:schemeClr val="lt2"/>
            </a:solidFill>
            <a:ln w="12700" cap="flat" cmpd="sng">
              <a:solidFill>
                <a:schemeClr val="lt2"/>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grpSp>
      <p:sp>
        <p:nvSpPr>
          <p:cNvPr id="344" name="Shape 571">
            <a:extLst>
              <a:ext uri="{FF2B5EF4-FFF2-40B4-BE49-F238E27FC236}">
                <a16:creationId xmlns:a16="http://schemas.microsoft.com/office/drawing/2014/main" xmlns="" id="{4DA2181F-4EF3-DD43-8540-56A8BF57B991}"/>
              </a:ext>
            </a:extLst>
          </p:cNvPr>
          <p:cNvSpPr/>
          <p:nvPr/>
        </p:nvSpPr>
        <p:spPr>
          <a:xfrm>
            <a:off x="4712854" y="2868870"/>
            <a:ext cx="1314292" cy="1209075"/>
          </a:xfrm>
          <a:custGeom>
            <a:avLst/>
            <a:gdLst/>
            <a:ahLst/>
            <a:cxnLst/>
            <a:rect l="0" t="0" r="0" b="0"/>
            <a:pathLst>
              <a:path w="120000" h="120000" extrusionOk="0">
                <a:moveTo>
                  <a:pt x="77" y="110833"/>
                </a:moveTo>
                <a:cubicBezTo>
                  <a:pt x="-70" y="63844"/>
                  <a:pt x="-217" y="59350"/>
                  <a:pt x="1766" y="0"/>
                </a:cubicBezTo>
                <a:lnTo>
                  <a:pt x="120000" y="120000"/>
                </a:lnTo>
                <a:lnTo>
                  <a:pt x="77" y="110833"/>
                </a:lnTo>
                <a:close/>
              </a:path>
            </a:pathLst>
          </a:custGeom>
          <a:solidFill>
            <a:schemeClr val="accent2">
              <a:alpha val="16000"/>
            </a:schemeClr>
          </a:solidFill>
          <a:ln w="127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5" name="Shape 572">
            <a:extLst>
              <a:ext uri="{FF2B5EF4-FFF2-40B4-BE49-F238E27FC236}">
                <a16:creationId xmlns:a16="http://schemas.microsoft.com/office/drawing/2014/main" xmlns="" id="{F5B2FB26-8077-7D43-9206-835E65AD6709}"/>
              </a:ext>
            </a:extLst>
          </p:cNvPr>
          <p:cNvSpPr/>
          <p:nvPr/>
        </p:nvSpPr>
        <p:spPr>
          <a:xfrm>
            <a:off x="4707074" y="2743391"/>
            <a:ext cx="1382116" cy="1325240"/>
          </a:xfrm>
          <a:custGeom>
            <a:avLst/>
            <a:gdLst/>
            <a:ahLst/>
            <a:cxnLst/>
            <a:rect l="0" t="0" r="0" b="0"/>
            <a:pathLst>
              <a:path w="120000" h="120000" extrusionOk="0">
                <a:moveTo>
                  <a:pt x="0" y="6595"/>
                </a:moveTo>
                <a:cubicBezTo>
                  <a:pt x="34495" y="25532"/>
                  <a:pt x="79205" y="18093"/>
                  <a:pt x="120000" y="0"/>
                </a:cubicBezTo>
                <a:lnTo>
                  <a:pt x="115662" y="119999"/>
                </a:lnTo>
                <a:cubicBezTo>
                  <a:pt x="77108" y="82756"/>
                  <a:pt x="38554" y="43838"/>
                  <a:pt x="0" y="6595"/>
                </a:cubicBez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6" name="Shape 573">
            <a:extLst>
              <a:ext uri="{FF2B5EF4-FFF2-40B4-BE49-F238E27FC236}">
                <a16:creationId xmlns:a16="http://schemas.microsoft.com/office/drawing/2014/main" xmlns="" id="{1475ABF5-48E7-9046-A7AC-4C72C994B605}"/>
              </a:ext>
            </a:extLst>
          </p:cNvPr>
          <p:cNvSpPr/>
          <p:nvPr/>
        </p:nvSpPr>
        <p:spPr>
          <a:xfrm>
            <a:off x="6059045" y="2723907"/>
            <a:ext cx="1460830" cy="1385346"/>
          </a:xfrm>
          <a:custGeom>
            <a:avLst/>
            <a:gdLst/>
            <a:ahLst/>
            <a:cxnLst/>
            <a:rect l="0" t="0" r="0" b="0"/>
            <a:pathLst>
              <a:path w="120000" h="120000" extrusionOk="0">
                <a:moveTo>
                  <a:pt x="0" y="120000"/>
                </a:moveTo>
                <a:cubicBezTo>
                  <a:pt x="965" y="80640"/>
                  <a:pt x="2842" y="39359"/>
                  <a:pt x="3808" y="0"/>
                </a:cubicBezTo>
                <a:cubicBezTo>
                  <a:pt x="36616" y="17982"/>
                  <a:pt x="65759" y="28606"/>
                  <a:pt x="120000" y="16661"/>
                </a:cubicBezTo>
                <a:lnTo>
                  <a:pt x="0" y="120000"/>
                </a:ln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7" name="Shape 574">
            <a:extLst>
              <a:ext uri="{FF2B5EF4-FFF2-40B4-BE49-F238E27FC236}">
                <a16:creationId xmlns:a16="http://schemas.microsoft.com/office/drawing/2014/main" xmlns="" id="{8B4D460D-2298-144A-9B27-90917D370467}"/>
              </a:ext>
            </a:extLst>
          </p:cNvPr>
          <p:cNvSpPr/>
          <p:nvPr/>
        </p:nvSpPr>
        <p:spPr>
          <a:xfrm>
            <a:off x="4734120" y="4003792"/>
            <a:ext cx="2342921" cy="940444"/>
          </a:xfrm>
          <a:custGeom>
            <a:avLst/>
            <a:gdLst/>
            <a:ahLst/>
            <a:cxnLst/>
            <a:rect l="0" t="0" r="0" b="0"/>
            <a:pathLst>
              <a:path w="120000" h="120000" extrusionOk="0">
                <a:moveTo>
                  <a:pt x="19310" y="120000"/>
                </a:moveTo>
                <a:cubicBezTo>
                  <a:pt x="11764" y="96553"/>
                  <a:pt x="19" y="77034"/>
                  <a:pt x="0" y="0"/>
                </a:cubicBezTo>
                <a:lnTo>
                  <a:pt x="119999" y="116989"/>
                </a:lnTo>
                <a:lnTo>
                  <a:pt x="19310" y="120000"/>
                </a:ln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8" name="Shape 576">
            <a:extLst>
              <a:ext uri="{FF2B5EF4-FFF2-40B4-BE49-F238E27FC236}">
                <a16:creationId xmlns:a16="http://schemas.microsoft.com/office/drawing/2014/main" xmlns="" id="{7ABCA879-C515-B042-80AB-97B268CF0F87}"/>
              </a:ext>
            </a:extLst>
          </p:cNvPr>
          <p:cNvSpPr/>
          <p:nvPr/>
        </p:nvSpPr>
        <p:spPr>
          <a:xfrm>
            <a:off x="4784427" y="4014665"/>
            <a:ext cx="2746078" cy="894065"/>
          </a:xfrm>
          <a:custGeom>
            <a:avLst/>
            <a:gdLst/>
            <a:ahLst/>
            <a:cxnLst/>
            <a:rect l="0" t="0" r="0" b="0"/>
            <a:pathLst>
              <a:path w="120000" h="120000" extrusionOk="0">
                <a:moveTo>
                  <a:pt x="0" y="0"/>
                </a:moveTo>
                <a:cubicBezTo>
                  <a:pt x="40161" y="6204"/>
                  <a:pt x="79838" y="18368"/>
                  <a:pt x="120000" y="24573"/>
                </a:cubicBezTo>
                <a:cubicBezTo>
                  <a:pt x="111542" y="88075"/>
                  <a:pt x="111211" y="91504"/>
                  <a:pt x="101445" y="120000"/>
                </a:cubicBezTo>
                <a:lnTo>
                  <a:pt x="0" y="0"/>
                </a:ln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349" name="Shape 577">
            <a:extLst>
              <a:ext uri="{FF2B5EF4-FFF2-40B4-BE49-F238E27FC236}">
                <a16:creationId xmlns:a16="http://schemas.microsoft.com/office/drawing/2014/main" xmlns="" id="{B1F9BF06-217E-3C4C-9149-21905EAD57D3}"/>
              </a:ext>
            </a:extLst>
          </p:cNvPr>
          <p:cNvSpPr/>
          <p:nvPr/>
        </p:nvSpPr>
        <p:spPr>
          <a:xfrm>
            <a:off x="6106633" y="2924388"/>
            <a:ext cx="1469424" cy="1270925"/>
          </a:xfrm>
          <a:custGeom>
            <a:avLst/>
            <a:gdLst/>
            <a:ahLst/>
            <a:cxnLst/>
            <a:rect l="0" t="0" r="0" b="0"/>
            <a:pathLst>
              <a:path w="120000" h="120000" extrusionOk="0">
                <a:moveTo>
                  <a:pt x="0" y="110482"/>
                </a:moveTo>
                <a:lnTo>
                  <a:pt x="117231" y="0"/>
                </a:lnTo>
                <a:cubicBezTo>
                  <a:pt x="120142" y="45880"/>
                  <a:pt x="121145" y="51334"/>
                  <a:pt x="118334" y="119999"/>
                </a:cubicBezTo>
                <a:lnTo>
                  <a:pt x="0" y="110482"/>
                </a:ln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sp>
        <p:nvSpPr>
          <p:cNvPr id="166" name="Title 1"/>
          <p:cNvSpPr>
            <a:spLocks noGrp="1"/>
          </p:cNvSpPr>
          <p:nvPr>
            <p:ph type="title"/>
          </p:nvPr>
        </p:nvSpPr>
        <p:spPr/>
        <p:txBody>
          <a:bodyPr/>
          <a:lstStyle/>
          <a:p>
            <a:r>
              <a:rPr lang="en-US" dirty="0">
                <a:solidFill>
                  <a:schemeClr val="bg1">
                    <a:lumMod val="65000"/>
                  </a:schemeClr>
                </a:solidFill>
              </a:rPr>
              <a:t>ADN del dispositivo: Las ventajas de Lexmark</a:t>
            </a:r>
          </a:p>
        </p:txBody>
      </p:sp>
      <p:sp>
        <p:nvSpPr>
          <p:cNvPr id="4" name="Slide Number Placeholder 3"/>
          <p:cNvSpPr>
            <a:spLocks noGrp="1"/>
          </p:cNvSpPr>
          <p:nvPr>
            <p:ph type="sldNum" sz="quarter" idx="10"/>
          </p:nvPr>
        </p:nvSpPr>
        <p:spPr/>
        <p:txBody>
          <a:bodyPr/>
          <a:lstStyle/>
          <a:p>
            <a:pPr>
              <a:defRPr/>
            </a:pPr>
            <a:fld id="{3457292C-7947-714A-8954-A7DF08CC586C}" type="slidenum">
              <a:rPr lang="en-US" smtClean="0"/>
              <a:pPr>
                <a:defRPr/>
              </a:pPr>
              <a:t>9</a:t>
            </a:fld>
            <a:endParaRPr lang="en-US" dirty="0"/>
          </a:p>
        </p:txBody>
      </p:sp>
      <p:sp>
        <p:nvSpPr>
          <p:cNvPr id="5" name="Footer Placeholder 4"/>
          <p:cNvSpPr>
            <a:spLocks noGrp="1"/>
          </p:cNvSpPr>
          <p:nvPr>
            <p:ph type="ftr" sz="quarter" idx="11"/>
          </p:nvPr>
        </p:nvSpPr>
        <p:spPr/>
        <p:txBody>
          <a:bodyPr/>
          <a:lstStyle/>
          <a:p>
            <a:pPr>
              <a:defRPr/>
            </a:pPr>
            <a:r>
              <a:rPr lang="en-US"/>
              <a:t>© 2018 Lexmark. Todos los derechos reservados.</a:t>
            </a:r>
            <a:endParaRPr lang="en-US" dirty="0"/>
          </a:p>
        </p:txBody>
      </p:sp>
      <p:sp>
        <p:nvSpPr>
          <p:cNvPr id="11" name="Oval 10"/>
          <p:cNvSpPr/>
          <p:nvPr/>
        </p:nvSpPr>
        <p:spPr bwMode="auto">
          <a:xfrm rot="5400000">
            <a:off x="5477128" y="-4191112"/>
            <a:ext cx="1270822" cy="13412495"/>
          </a:xfrm>
          <a:prstGeom prst="ellipse">
            <a:avLst/>
          </a:prstGeom>
          <a:gradFill flip="none" rotWithShape="1">
            <a:gsLst>
              <a:gs pos="0">
                <a:schemeClr val="tx1">
                  <a:lumMod val="95000"/>
                  <a:lumOff val="5000"/>
                  <a:alpha val="30000"/>
                </a:schemeClr>
              </a:gs>
              <a:gs pos="74000">
                <a:schemeClr val="tx1">
                  <a:alpha val="0"/>
                </a:schemeClr>
              </a:gs>
            </a:gsLst>
            <a:lin ang="0" scaled="1"/>
            <a:tileRect/>
          </a:gra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a:latin typeface="Arial" charset="0"/>
            </a:endParaRPr>
          </a:p>
        </p:txBody>
      </p:sp>
      <p:sp>
        <p:nvSpPr>
          <p:cNvPr id="46" name="Shape 107"/>
          <p:cNvSpPr txBox="1">
            <a:spLocks/>
          </p:cNvSpPr>
          <p:nvPr/>
        </p:nvSpPr>
        <p:spPr>
          <a:xfrm>
            <a:off x="311700" y="830248"/>
            <a:ext cx="8520600" cy="3416400"/>
          </a:xfrm>
          <a:prstGeom prst="rect">
            <a:avLst/>
          </a:prstGeom>
        </p:spPr>
        <p:txBody>
          <a:bodyPr lIns="91425" tIns="91425" rIns="91425" bIns="91425" anchor="t" anchorCtr="0">
            <a:noAutofit/>
          </a:bodyPr>
          <a:lstStyle>
            <a:lvl1pPr marL="233363" indent="-233363" algn="l" rtl="0" eaLnBrk="1" fontAlgn="base" hangingPunct="1">
              <a:lnSpc>
                <a:spcPct val="100000"/>
              </a:lnSpc>
              <a:spcBef>
                <a:spcPts val="1800"/>
              </a:spcBef>
              <a:spcAft>
                <a:spcPts val="600"/>
              </a:spcAft>
              <a:buClr>
                <a:srgbClr val="A5A5AA"/>
              </a:buClr>
              <a:buSzPct val="100000"/>
              <a:buFont typeface="Wingdings" panose="05000000000000000000" pitchFamily="2" charset="2"/>
              <a:buChar char=""/>
              <a:defRPr lang="en-US" sz="2400" dirty="0" smtClean="0">
                <a:solidFill>
                  <a:schemeClr val="tx1"/>
                </a:solidFill>
                <a:latin typeface="+mn-lt"/>
                <a:ea typeface="+mn-ea"/>
                <a:cs typeface="+mn-cs"/>
              </a:defRPr>
            </a:lvl1pPr>
            <a:lvl2pPr marL="515938" indent="-282575" algn="l" rtl="0" eaLnBrk="1" fontAlgn="base" hangingPunct="1">
              <a:lnSpc>
                <a:spcPct val="100000"/>
              </a:lnSpc>
              <a:spcBef>
                <a:spcPts val="0"/>
              </a:spcBef>
              <a:spcAft>
                <a:spcPts val="600"/>
              </a:spcAft>
              <a:buClr>
                <a:schemeClr val="accent2"/>
              </a:buClr>
              <a:buSzPct val="90000"/>
              <a:buFont typeface="Webdings" pitchFamily="18" charset="2"/>
              <a:buChar char="4"/>
              <a:defRPr lang="en-US" sz="2000" dirty="0" smtClean="0">
                <a:solidFill>
                  <a:schemeClr val="tx1"/>
                </a:solidFill>
                <a:latin typeface="+mn-lt"/>
              </a:defRPr>
            </a:lvl2pPr>
            <a:lvl3pPr marL="798513" indent="-225425" algn="l" rtl="0" eaLnBrk="1" fontAlgn="base" hangingPunct="1">
              <a:lnSpc>
                <a:spcPct val="100000"/>
              </a:lnSpc>
              <a:spcBef>
                <a:spcPts val="0"/>
              </a:spcBef>
              <a:spcAft>
                <a:spcPts val="600"/>
              </a:spcAft>
              <a:buClr>
                <a:schemeClr val="accent6"/>
              </a:buClr>
              <a:buSzPct val="80000"/>
              <a:buFont typeface="Wingdings" pitchFamily="2" charset="2"/>
              <a:buChar char="§"/>
              <a:defRPr lang="en-US" sz="2000" dirty="0" smtClean="0">
                <a:solidFill>
                  <a:schemeClr val="tx1"/>
                </a:solidFill>
                <a:latin typeface="+mn-lt"/>
              </a:defRPr>
            </a:lvl3pPr>
            <a:lvl4pPr marL="1033463" indent="-177800" algn="l" rtl="0" eaLnBrk="1" fontAlgn="base" hangingPunct="1">
              <a:lnSpc>
                <a:spcPct val="100000"/>
              </a:lnSpc>
              <a:spcBef>
                <a:spcPts val="0"/>
              </a:spcBef>
              <a:spcAft>
                <a:spcPts val="600"/>
              </a:spcAft>
              <a:buClr>
                <a:schemeClr val="accent5"/>
              </a:buClr>
              <a:buSzPct val="70000"/>
              <a:buFont typeface="Arial" pitchFamily="34" charset="0"/>
              <a:buChar char="•"/>
              <a:defRPr lang="en-US" sz="1600" dirty="0" smtClean="0">
                <a:solidFill>
                  <a:schemeClr val="tx1"/>
                </a:solidFill>
                <a:latin typeface="+mn-lt"/>
              </a:defRPr>
            </a:lvl4pPr>
            <a:lvl5pPr marL="1262063" indent="-177800" algn="l" rtl="0" eaLnBrk="1" fontAlgn="base" hangingPunct="1">
              <a:lnSpc>
                <a:spcPct val="100000"/>
              </a:lnSpc>
              <a:spcBef>
                <a:spcPts val="0"/>
              </a:spcBef>
              <a:spcAft>
                <a:spcPts val="600"/>
              </a:spcAft>
              <a:buClr>
                <a:schemeClr val="accent4"/>
              </a:buClr>
              <a:buSzPct val="80000"/>
              <a:buFont typeface="Arial" pitchFamily="34" charset="0"/>
              <a:buChar char="-"/>
              <a:defRPr lang="en-US" sz="1600" dirty="0" smtClean="0">
                <a:solidFill>
                  <a:schemeClr val="tx1"/>
                </a:solidFill>
                <a:latin typeface="+mn-lt"/>
              </a:defRPr>
            </a:lvl5pPr>
            <a:lvl6pPr marL="2514600" indent="-228600" algn="l" rtl="0" eaLnBrk="1" fontAlgn="base" hangingPunct="1">
              <a:spcBef>
                <a:spcPct val="20000"/>
              </a:spcBef>
              <a:spcAft>
                <a:spcPct val="0"/>
              </a:spcAft>
              <a:buFont typeface="Arial" charset="0"/>
              <a:defRPr sz="1600">
                <a:solidFill>
                  <a:schemeClr val="tx1"/>
                </a:solidFill>
                <a:latin typeface="+mn-lt"/>
              </a:defRPr>
            </a:lvl6pPr>
            <a:lvl7pPr marL="2971800" indent="-228600" algn="l" rtl="0" eaLnBrk="1" fontAlgn="base" hangingPunct="1">
              <a:spcBef>
                <a:spcPct val="20000"/>
              </a:spcBef>
              <a:spcAft>
                <a:spcPct val="0"/>
              </a:spcAft>
              <a:buFont typeface="Arial" charset="0"/>
              <a:defRPr sz="1600">
                <a:solidFill>
                  <a:schemeClr val="tx1"/>
                </a:solidFill>
                <a:latin typeface="+mn-lt"/>
              </a:defRPr>
            </a:lvl7pPr>
            <a:lvl8pPr marL="3429000" indent="-228600" algn="l" rtl="0" eaLnBrk="1" fontAlgn="base" hangingPunct="1">
              <a:spcBef>
                <a:spcPct val="20000"/>
              </a:spcBef>
              <a:spcAft>
                <a:spcPct val="0"/>
              </a:spcAft>
              <a:buFont typeface="Arial" charset="0"/>
              <a:defRPr sz="1600">
                <a:solidFill>
                  <a:schemeClr val="tx1"/>
                </a:solidFill>
                <a:latin typeface="+mn-lt"/>
              </a:defRPr>
            </a:lvl8pPr>
            <a:lvl9pPr marL="3886200" indent="-228600" algn="l" rtl="0" eaLnBrk="1" fontAlgn="base" hangingPunct="1">
              <a:spcBef>
                <a:spcPct val="20000"/>
              </a:spcBef>
              <a:spcAft>
                <a:spcPct val="0"/>
              </a:spcAft>
              <a:buFont typeface="Arial" charset="0"/>
              <a:defRPr sz="1600">
                <a:solidFill>
                  <a:schemeClr val="tx1"/>
                </a:solidFill>
                <a:latin typeface="+mn-lt"/>
              </a:defRPr>
            </a:lvl9pPr>
          </a:lstStyle>
          <a:p>
            <a:pPr marL="457200" indent="-228600">
              <a:spcBef>
                <a:spcPts val="0"/>
              </a:spcBef>
            </a:pPr>
            <a:endParaRPr lang="en" dirty="0"/>
          </a:p>
        </p:txBody>
      </p:sp>
      <p:sp>
        <p:nvSpPr>
          <p:cNvPr id="62" name="Shape 2248"/>
          <p:cNvSpPr/>
          <p:nvPr/>
        </p:nvSpPr>
        <p:spPr>
          <a:xfrm>
            <a:off x="-6810" y="-2278"/>
            <a:ext cx="12192000" cy="2485571"/>
          </a:xfrm>
          <a:custGeom>
            <a:avLst/>
            <a:gdLst>
              <a:gd name="connsiteX0" fmla="*/ 4826354 w 12192000"/>
              <a:gd name="connsiteY0" fmla="*/ 360036 h 1262871"/>
              <a:gd name="connsiteX1" fmla="*/ 7367164 w 12192000"/>
              <a:gd name="connsiteY1" fmla="*/ 0 h 1262871"/>
              <a:gd name="connsiteX2" fmla="*/ 7367164 w 12192000"/>
              <a:gd name="connsiteY2" fmla="*/ 360036 h 1262871"/>
              <a:gd name="connsiteX3" fmla="*/ 12192000 w 12192000"/>
              <a:gd name="connsiteY3" fmla="*/ 360036 h 1262871"/>
              <a:gd name="connsiteX4" fmla="*/ 12192000 w 12192000"/>
              <a:gd name="connsiteY4" fmla="*/ 1254871 h 1262871"/>
              <a:gd name="connsiteX5" fmla="*/ 7367164 w 12192000"/>
              <a:gd name="connsiteY5" fmla="*/ 1254871 h 1262871"/>
              <a:gd name="connsiteX6" fmla="*/ 7367164 w 12192000"/>
              <a:gd name="connsiteY6" fmla="*/ 1262871 h 1262871"/>
              <a:gd name="connsiteX7" fmla="*/ 4826354 w 12192000"/>
              <a:gd name="connsiteY7" fmla="*/ 1262871 h 1262871"/>
              <a:gd name="connsiteX8" fmla="*/ 4826354 w 12192000"/>
              <a:gd name="connsiteY8" fmla="*/ 1254871 h 1262871"/>
              <a:gd name="connsiteX9" fmla="*/ 0 w 12192000"/>
              <a:gd name="connsiteY9" fmla="*/ 1254871 h 1262871"/>
              <a:gd name="connsiteX10" fmla="*/ 0 w 12192000"/>
              <a:gd name="connsiteY10" fmla="*/ 360036 h 1262871"/>
              <a:gd name="connsiteX11" fmla="*/ 4826354 w 12192000"/>
              <a:gd name="connsiteY11" fmla="*/ 360036 h 1262871"/>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4826354 w 12192000"/>
              <a:gd name="connsiteY7" fmla="*/ 894835 h 902835"/>
              <a:gd name="connsiteX8" fmla="*/ 0 w 12192000"/>
              <a:gd name="connsiteY8" fmla="*/ 894835 h 902835"/>
              <a:gd name="connsiteX9" fmla="*/ 0 w 12192000"/>
              <a:gd name="connsiteY9" fmla="*/ 0 h 902835"/>
              <a:gd name="connsiteX10" fmla="*/ 4826354 w 12192000"/>
              <a:gd name="connsiteY10"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7367164 w 12192000"/>
              <a:gd name="connsiteY5" fmla="*/ 902835 h 902835"/>
              <a:gd name="connsiteX6" fmla="*/ 4826354 w 12192000"/>
              <a:gd name="connsiteY6" fmla="*/ 902835 h 902835"/>
              <a:gd name="connsiteX7" fmla="*/ 0 w 12192000"/>
              <a:gd name="connsiteY7" fmla="*/ 894835 h 902835"/>
              <a:gd name="connsiteX8" fmla="*/ 0 w 12192000"/>
              <a:gd name="connsiteY8" fmla="*/ 0 h 902835"/>
              <a:gd name="connsiteX9" fmla="*/ 4826354 w 12192000"/>
              <a:gd name="connsiteY9"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7367164 w 12192000"/>
              <a:gd name="connsiteY4" fmla="*/ 894835 h 902835"/>
              <a:gd name="connsiteX5" fmla="*/ 4826354 w 12192000"/>
              <a:gd name="connsiteY5" fmla="*/ 902835 h 902835"/>
              <a:gd name="connsiteX6" fmla="*/ 0 w 12192000"/>
              <a:gd name="connsiteY6" fmla="*/ 894835 h 902835"/>
              <a:gd name="connsiteX7" fmla="*/ 0 w 12192000"/>
              <a:gd name="connsiteY7" fmla="*/ 0 h 902835"/>
              <a:gd name="connsiteX8" fmla="*/ 4826354 w 12192000"/>
              <a:gd name="connsiteY8" fmla="*/ 0 h 902835"/>
              <a:gd name="connsiteX0" fmla="*/ 4826354 w 12192000"/>
              <a:gd name="connsiteY0" fmla="*/ 0 h 902835"/>
              <a:gd name="connsiteX1" fmla="*/ 7367164 w 12192000"/>
              <a:gd name="connsiteY1" fmla="*/ 0 h 902835"/>
              <a:gd name="connsiteX2" fmla="*/ 12192000 w 12192000"/>
              <a:gd name="connsiteY2" fmla="*/ 0 h 902835"/>
              <a:gd name="connsiteX3" fmla="*/ 12192000 w 12192000"/>
              <a:gd name="connsiteY3" fmla="*/ 894835 h 902835"/>
              <a:gd name="connsiteX4" fmla="*/ 4826354 w 12192000"/>
              <a:gd name="connsiteY4" fmla="*/ 902835 h 902835"/>
              <a:gd name="connsiteX5" fmla="*/ 0 w 12192000"/>
              <a:gd name="connsiteY5" fmla="*/ 894835 h 902835"/>
              <a:gd name="connsiteX6" fmla="*/ 0 w 12192000"/>
              <a:gd name="connsiteY6" fmla="*/ 0 h 902835"/>
              <a:gd name="connsiteX7" fmla="*/ 4826354 w 12192000"/>
              <a:gd name="connsiteY7" fmla="*/ 0 h 902835"/>
              <a:gd name="connsiteX0" fmla="*/ 4826354 w 12192000"/>
              <a:gd name="connsiteY0" fmla="*/ 0 h 894835"/>
              <a:gd name="connsiteX1" fmla="*/ 7367164 w 12192000"/>
              <a:gd name="connsiteY1" fmla="*/ 0 h 894835"/>
              <a:gd name="connsiteX2" fmla="*/ 12192000 w 12192000"/>
              <a:gd name="connsiteY2" fmla="*/ 0 h 894835"/>
              <a:gd name="connsiteX3" fmla="*/ 12192000 w 12192000"/>
              <a:gd name="connsiteY3" fmla="*/ 894835 h 894835"/>
              <a:gd name="connsiteX4" fmla="*/ 0 w 12192000"/>
              <a:gd name="connsiteY4" fmla="*/ 894835 h 894835"/>
              <a:gd name="connsiteX5" fmla="*/ 0 w 12192000"/>
              <a:gd name="connsiteY5" fmla="*/ 0 h 894835"/>
              <a:gd name="connsiteX6" fmla="*/ 4826354 w 12192000"/>
              <a:gd name="connsiteY6" fmla="*/ 0 h 89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94835">
                <a:moveTo>
                  <a:pt x="4826354" y="0"/>
                </a:moveTo>
                <a:lnTo>
                  <a:pt x="7367164" y="0"/>
                </a:lnTo>
                <a:lnTo>
                  <a:pt x="12192000" y="0"/>
                </a:lnTo>
                <a:lnTo>
                  <a:pt x="12192000" y="894835"/>
                </a:lnTo>
                <a:lnTo>
                  <a:pt x="0" y="894835"/>
                </a:lnTo>
                <a:lnTo>
                  <a:pt x="0" y="0"/>
                </a:lnTo>
                <a:lnTo>
                  <a:pt x="4826354" y="0"/>
                </a:lnTo>
                <a:close/>
              </a:path>
            </a:pathLst>
          </a:custGeom>
          <a:solidFill>
            <a:schemeClr val="bg1"/>
          </a:solidFill>
          <a:ln w="12700">
            <a:miter lim="400000"/>
          </a:ln>
        </p:spPr>
        <p:txBody>
          <a:bodyPr lIns="0" tIns="0" rIns="0" bIns="0" anchor="ctr"/>
          <a:lstStyle/>
          <a:p>
            <a:pPr defTabSz="300439">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 name="Group 62"/>
          <p:cNvGrpSpPr/>
          <p:nvPr/>
        </p:nvGrpSpPr>
        <p:grpSpPr>
          <a:xfrm>
            <a:off x="6097739" y="624971"/>
            <a:ext cx="1979401" cy="1544073"/>
            <a:chOff x="1294903" y="1469213"/>
            <a:chExt cx="3327885" cy="2595985"/>
          </a:xfrm>
        </p:grpSpPr>
        <p:grpSp>
          <p:nvGrpSpPr>
            <p:cNvPr id="64" name="Group 63"/>
            <p:cNvGrpSpPr/>
            <p:nvPr/>
          </p:nvGrpSpPr>
          <p:grpSpPr>
            <a:xfrm>
              <a:off x="1294903" y="1469213"/>
              <a:ext cx="3327885" cy="2595985"/>
              <a:chOff x="1638949" y="971037"/>
              <a:chExt cx="3327885" cy="2595985"/>
            </a:xfrm>
          </p:grpSpPr>
          <p:grpSp>
            <p:nvGrpSpPr>
              <p:cNvPr id="71" name="Group 70"/>
              <p:cNvGrpSpPr/>
              <p:nvPr/>
            </p:nvGrpSpPr>
            <p:grpSpPr>
              <a:xfrm flipH="1" flipV="1">
                <a:off x="1638949" y="971037"/>
                <a:ext cx="2842110" cy="2288755"/>
                <a:chOff x="3650332" y="3499813"/>
                <a:chExt cx="2842110" cy="2288755"/>
              </a:xfrm>
            </p:grpSpPr>
            <p:sp>
              <p:nvSpPr>
                <p:cNvPr id="75" name="Freeform 7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76" name="Freeform 7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72" name="Group 71"/>
              <p:cNvGrpSpPr/>
              <p:nvPr/>
            </p:nvGrpSpPr>
            <p:grpSpPr>
              <a:xfrm>
                <a:off x="2124724" y="1278267"/>
                <a:ext cx="2842110" cy="2288755"/>
                <a:chOff x="3650332" y="3499813"/>
                <a:chExt cx="2842110" cy="2288755"/>
              </a:xfrm>
            </p:grpSpPr>
            <p:sp>
              <p:nvSpPr>
                <p:cNvPr id="73" name="Freeform 7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74" name="Freeform 7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65" name="Group 64"/>
            <p:cNvGrpSpPr/>
            <p:nvPr/>
          </p:nvGrpSpPr>
          <p:grpSpPr>
            <a:xfrm>
              <a:off x="1438157" y="2037649"/>
              <a:ext cx="259970" cy="1179386"/>
              <a:chOff x="1516655" y="2067347"/>
              <a:chExt cx="259970" cy="1179386"/>
            </a:xfrm>
          </p:grpSpPr>
          <p:cxnSp>
            <p:nvCxnSpPr>
              <p:cNvPr id="69" name="Straight Connector 68"/>
              <p:cNvCxnSpPr/>
              <p:nvPr/>
            </p:nvCxnSpPr>
            <p:spPr bwMode="auto">
              <a:xfrm>
                <a:off x="1776625" y="2140966"/>
                <a:ext cx="0" cy="804481"/>
              </a:xfrm>
              <a:prstGeom prst="line">
                <a:avLst/>
              </a:prstGeom>
              <a:ln w="76200" cap="rnd" cmpd="sng">
                <a:solidFill>
                  <a:srgbClr val="BFBFBF"/>
                </a:solidFill>
                <a:round/>
              </a:ln>
            </p:spPr>
          </p:cxnSp>
          <p:cxnSp>
            <p:nvCxnSpPr>
              <p:cNvPr id="70" name="Straight Connector 69"/>
              <p:cNvCxnSpPr/>
              <p:nvPr/>
            </p:nvCxnSpPr>
            <p:spPr bwMode="auto">
              <a:xfrm>
                <a:off x="1516655" y="2067347"/>
                <a:ext cx="0" cy="1179386"/>
              </a:xfrm>
              <a:prstGeom prst="line">
                <a:avLst/>
              </a:prstGeom>
              <a:ln w="76200" cap="rnd" cmpd="sng">
                <a:solidFill>
                  <a:srgbClr val="BFBFBF"/>
                </a:solidFill>
                <a:round/>
              </a:ln>
            </p:spPr>
          </p:cxnSp>
        </p:grpSp>
        <p:grpSp>
          <p:nvGrpSpPr>
            <p:cNvPr id="66" name="Group 65"/>
            <p:cNvGrpSpPr/>
            <p:nvPr/>
          </p:nvGrpSpPr>
          <p:grpSpPr>
            <a:xfrm rot="10800000">
              <a:off x="4238010" y="2283945"/>
              <a:ext cx="259970" cy="1179386"/>
              <a:chOff x="1516655" y="2067347"/>
              <a:chExt cx="259970" cy="1179386"/>
            </a:xfrm>
          </p:grpSpPr>
          <p:cxnSp>
            <p:nvCxnSpPr>
              <p:cNvPr id="67" name="Straight Connector 66"/>
              <p:cNvCxnSpPr/>
              <p:nvPr/>
            </p:nvCxnSpPr>
            <p:spPr bwMode="auto">
              <a:xfrm>
                <a:off x="1776625" y="2140966"/>
                <a:ext cx="0" cy="804481"/>
              </a:xfrm>
              <a:prstGeom prst="line">
                <a:avLst/>
              </a:prstGeom>
              <a:ln w="76200" cap="rnd" cmpd="sng">
                <a:solidFill>
                  <a:srgbClr val="BFBFBF"/>
                </a:solidFill>
                <a:round/>
              </a:ln>
            </p:spPr>
          </p:cxnSp>
          <p:cxnSp>
            <p:nvCxnSpPr>
              <p:cNvPr id="68" name="Straight Connector 67"/>
              <p:cNvCxnSpPr/>
              <p:nvPr/>
            </p:nvCxnSpPr>
            <p:spPr bwMode="auto">
              <a:xfrm>
                <a:off x="1516655" y="2067347"/>
                <a:ext cx="0" cy="1179386"/>
              </a:xfrm>
              <a:prstGeom prst="line">
                <a:avLst/>
              </a:prstGeom>
              <a:ln w="76200" cap="rnd" cmpd="sng">
                <a:solidFill>
                  <a:srgbClr val="BFBFBF"/>
                </a:solidFill>
                <a:round/>
              </a:ln>
            </p:spPr>
          </p:cxnSp>
        </p:grpSp>
      </p:grpSp>
      <p:grpSp>
        <p:nvGrpSpPr>
          <p:cNvPr id="77" name="Group 76"/>
          <p:cNvGrpSpPr/>
          <p:nvPr/>
        </p:nvGrpSpPr>
        <p:grpSpPr>
          <a:xfrm>
            <a:off x="8077390" y="630048"/>
            <a:ext cx="1979401" cy="1544073"/>
            <a:chOff x="1294903" y="1469213"/>
            <a:chExt cx="3327885" cy="2595985"/>
          </a:xfrm>
        </p:grpSpPr>
        <p:grpSp>
          <p:nvGrpSpPr>
            <p:cNvPr id="78" name="Group 77"/>
            <p:cNvGrpSpPr/>
            <p:nvPr/>
          </p:nvGrpSpPr>
          <p:grpSpPr>
            <a:xfrm>
              <a:off x="1294903" y="1469213"/>
              <a:ext cx="3327885" cy="2595985"/>
              <a:chOff x="1638949" y="971037"/>
              <a:chExt cx="3327885" cy="2595985"/>
            </a:xfrm>
          </p:grpSpPr>
          <p:grpSp>
            <p:nvGrpSpPr>
              <p:cNvPr id="85" name="Group 84"/>
              <p:cNvGrpSpPr/>
              <p:nvPr/>
            </p:nvGrpSpPr>
            <p:grpSpPr>
              <a:xfrm flipH="1" flipV="1">
                <a:off x="1638949" y="971037"/>
                <a:ext cx="2842110" cy="2288755"/>
                <a:chOff x="3650332" y="3499813"/>
                <a:chExt cx="2842110" cy="2288755"/>
              </a:xfrm>
            </p:grpSpPr>
            <p:sp>
              <p:nvSpPr>
                <p:cNvPr id="89" name="Freeform 8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90" name="Freeform 8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86" name="Group 85"/>
              <p:cNvGrpSpPr/>
              <p:nvPr/>
            </p:nvGrpSpPr>
            <p:grpSpPr>
              <a:xfrm>
                <a:off x="2124724" y="1278267"/>
                <a:ext cx="2842110" cy="2288755"/>
                <a:chOff x="3650332" y="3499813"/>
                <a:chExt cx="2842110" cy="2288755"/>
              </a:xfrm>
            </p:grpSpPr>
            <p:sp>
              <p:nvSpPr>
                <p:cNvPr id="87" name="Freeform 8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88" name="Freeform 8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BFBFBF"/>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79" name="Group 78"/>
            <p:cNvGrpSpPr/>
            <p:nvPr/>
          </p:nvGrpSpPr>
          <p:grpSpPr>
            <a:xfrm>
              <a:off x="1438157" y="2037649"/>
              <a:ext cx="259970" cy="1179386"/>
              <a:chOff x="1516655" y="2067347"/>
              <a:chExt cx="259970" cy="1179386"/>
            </a:xfrm>
          </p:grpSpPr>
          <p:cxnSp>
            <p:nvCxnSpPr>
              <p:cNvPr id="83" name="Straight Connector 82"/>
              <p:cNvCxnSpPr/>
              <p:nvPr/>
            </p:nvCxnSpPr>
            <p:spPr bwMode="auto">
              <a:xfrm>
                <a:off x="1776625" y="2140966"/>
                <a:ext cx="0" cy="804481"/>
              </a:xfrm>
              <a:prstGeom prst="line">
                <a:avLst/>
              </a:prstGeom>
              <a:ln w="76200" cap="rnd" cmpd="sng">
                <a:solidFill>
                  <a:srgbClr val="BFBFBF"/>
                </a:solidFill>
                <a:round/>
              </a:ln>
            </p:spPr>
          </p:cxnSp>
          <p:cxnSp>
            <p:nvCxnSpPr>
              <p:cNvPr id="84" name="Straight Connector 83"/>
              <p:cNvCxnSpPr/>
              <p:nvPr/>
            </p:nvCxnSpPr>
            <p:spPr bwMode="auto">
              <a:xfrm>
                <a:off x="1516655" y="2067347"/>
                <a:ext cx="0" cy="1179386"/>
              </a:xfrm>
              <a:prstGeom prst="line">
                <a:avLst/>
              </a:prstGeom>
              <a:ln w="76200" cap="rnd" cmpd="sng">
                <a:solidFill>
                  <a:srgbClr val="BFBFBF"/>
                </a:solidFill>
                <a:round/>
              </a:ln>
            </p:spPr>
          </p:cxnSp>
        </p:grpSp>
        <p:grpSp>
          <p:nvGrpSpPr>
            <p:cNvPr id="80" name="Group 79"/>
            <p:cNvGrpSpPr/>
            <p:nvPr/>
          </p:nvGrpSpPr>
          <p:grpSpPr>
            <a:xfrm rot="10800000">
              <a:off x="4238010" y="2283945"/>
              <a:ext cx="259970" cy="1179386"/>
              <a:chOff x="1516655" y="2067347"/>
              <a:chExt cx="259970" cy="1179386"/>
            </a:xfrm>
          </p:grpSpPr>
          <p:cxnSp>
            <p:nvCxnSpPr>
              <p:cNvPr id="81" name="Straight Connector 80"/>
              <p:cNvCxnSpPr/>
              <p:nvPr/>
            </p:nvCxnSpPr>
            <p:spPr bwMode="auto">
              <a:xfrm>
                <a:off x="1776625" y="2140966"/>
                <a:ext cx="0" cy="804481"/>
              </a:xfrm>
              <a:prstGeom prst="line">
                <a:avLst/>
              </a:prstGeom>
              <a:ln w="76200" cap="rnd" cmpd="sng">
                <a:solidFill>
                  <a:srgbClr val="BFBFBF"/>
                </a:solidFill>
                <a:round/>
              </a:ln>
            </p:spPr>
          </p:cxnSp>
          <p:cxnSp>
            <p:nvCxnSpPr>
              <p:cNvPr id="82" name="Straight Connector 81"/>
              <p:cNvCxnSpPr/>
              <p:nvPr/>
            </p:nvCxnSpPr>
            <p:spPr bwMode="auto">
              <a:xfrm>
                <a:off x="1516655" y="2067347"/>
                <a:ext cx="0" cy="1179386"/>
              </a:xfrm>
              <a:prstGeom prst="line">
                <a:avLst/>
              </a:prstGeom>
              <a:ln w="76200" cap="rnd" cmpd="sng">
                <a:solidFill>
                  <a:srgbClr val="BFBFBF"/>
                </a:solidFill>
                <a:round/>
              </a:ln>
            </p:spPr>
          </p:cxnSp>
        </p:grpSp>
      </p:grpSp>
      <p:sp>
        <p:nvSpPr>
          <p:cNvPr id="105" name="Rectangle 104"/>
          <p:cNvSpPr/>
          <p:nvPr/>
        </p:nvSpPr>
        <p:spPr>
          <a:xfrm>
            <a:off x="183103" y="2002219"/>
            <a:ext cx="1864613" cy="369332"/>
          </a:xfrm>
          <a:prstGeom prst="rect">
            <a:avLst/>
          </a:prstGeom>
          <a:ln>
            <a:noFill/>
          </a:ln>
        </p:spPr>
        <p:txBody>
          <a:bodyPr wrap="none" tIns="45720" bIns="45720" anchor="ctr" anchorCtr="0">
            <a:spAutoFit/>
          </a:bodyPr>
          <a:lstStyle/>
          <a:p>
            <a:pPr lvl="0" algn="ctr">
              <a:spcBef>
                <a:spcPts val="0"/>
              </a:spcBef>
            </a:pPr>
            <a:r>
              <a:rPr lang="en-US" dirty="0">
                <a:solidFill>
                  <a:srgbClr val="BFBFBF"/>
                </a:solidFill>
              </a:rPr>
              <a:t>Facilidad de uso</a:t>
            </a:r>
          </a:p>
        </p:txBody>
      </p:sp>
      <p:sp>
        <p:nvSpPr>
          <p:cNvPr id="106" name="Rectangle 105"/>
          <p:cNvSpPr/>
          <p:nvPr/>
        </p:nvSpPr>
        <p:spPr>
          <a:xfrm>
            <a:off x="2393114" y="2002221"/>
            <a:ext cx="1479893"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Rendimiento</a:t>
            </a:r>
            <a:endParaRPr lang="en" dirty="0">
              <a:solidFill>
                <a:schemeClr val="bg1">
                  <a:lumMod val="75000"/>
                </a:schemeClr>
              </a:solidFill>
            </a:endParaRPr>
          </a:p>
        </p:txBody>
      </p:sp>
      <p:sp>
        <p:nvSpPr>
          <p:cNvPr id="107" name="Rectangle 106"/>
          <p:cNvSpPr/>
          <p:nvPr/>
        </p:nvSpPr>
        <p:spPr>
          <a:xfrm>
            <a:off x="4634750" y="2002221"/>
            <a:ext cx="966932" cy="369332"/>
          </a:xfrm>
          <a:prstGeom prst="rect">
            <a:avLst/>
          </a:prstGeom>
        </p:spPr>
        <p:txBody>
          <a:bodyPr wrap="none" tIns="45720" bIns="45720" anchor="ctr" anchorCtr="0">
            <a:spAutoFit/>
          </a:bodyPr>
          <a:lstStyle/>
          <a:p>
            <a:pPr lvl="0" algn="ctr">
              <a:spcBef>
                <a:spcPts val="0"/>
              </a:spcBef>
            </a:pPr>
            <a:r>
              <a:rPr lang="en-US" dirty="0">
                <a:solidFill>
                  <a:srgbClr val="BFBFBF"/>
                </a:solidFill>
              </a:rPr>
              <a:t>Calidad</a:t>
            </a:r>
            <a:endParaRPr lang="en" dirty="0">
              <a:solidFill>
                <a:srgbClr val="BFBFBF"/>
              </a:solidFill>
            </a:endParaRPr>
          </a:p>
        </p:txBody>
      </p:sp>
      <p:sp>
        <p:nvSpPr>
          <p:cNvPr id="108" name="Rectangle 107"/>
          <p:cNvSpPr/>
          <p:nvPr/>
        </p:nvSpPr>
        <p:spPr>
          <a:xfrm>
            <a:off x="6433201" y="2002221"/>
            <a:ext cx="1338828" cy="369332"/>
          </a:xfrm>
          <a:prstGeom prst="rect">
            <a:avLst/>
          </a:prstGeom>
        </p:spPr>
        <p:txBody>
          <a:bodyPr wrap="none" tIns="45720" bIns="45720" anchor="ctr" anchorCtr="0">
            <a:spAutoFit/>
          </a:bodyPr>
          <a:lstStyle/>
          <a:p>
            <a:pPr lvl="0" algn="ctr">
              <a:spcBef>
                <a:spcPts val="0"/>
              </a:spcBef>
            </a:pPr>
            <a:r>
              <a:rPr lang="en-US" dirty="0">
                <a:solidFill>
                  <a:schemeClr val="bg1">
                    <a:lumMod val="75000"/>
                  </a:schemeClr>
                </a:solidFill>
              </a:rPr>
              <a:t>Flexibilidad</a:t>
            </a:r>
            <a:endParaRPr lang="en" dirty="0">
              <a:solidFill>
                <a:schemeClr val="bg1">
                  <a:lumMod val="75000"/>
                </a:schemeClr>
              </a:solidFill>
            </a:endParaRPr>
          </a:p>
        </p:txBody>
      </p:sp>
      <p:sp>
        <p:nvSpPr>
          <p:cNvPr id="109" name="Rectangle 108"/>
          <p:cNvSpPr/>
          <p:nvPr/>
        </p:nvSpPr>
        <p:spPr>
          <a:xfrm>
            <a:off x="8086681" y="1863722"/>
            <a:ext cx="1992853" cy="646331"/>
          </a:xfrm>
          <a:prstGeom prst="rect">
            <a:avLst/>
          </a:prstGeom>
        </p:spPr>
        <p:txBody>
          <a:bodyPr wrap="none" tIns="45720" bIns="45720" anchor="ctr" anchorCtr="0">
            <a:spAutoFit/>
          </a:bodyPr>
          <a:lstStyle/>
          <a:p>
            <a:pPr lvl="0" algn="ctr">
              <a:spcBef>
                <a:spcPts val="0"/>
              </a:spcBef>
            </a:pPr>
            <a:r>
              <a:rPr lang="en-US">
                <a:solidFill>
                  <a:schemeClr val="bg1">
                    <a:lumMod val="75000"/>
                  </a:schemeClr>
                </a:solidFill>
              </a:rPr>
              <a:t>Capacidad </a:t>
            </a:r>
            <a:br>
              <a:rPr lang="en-US">
                <a:solidFill>
                  <a:schemeClr val="bg1">
                    <a:lumMod val="75000"/>
                  </a:schemeClr>
                </a:solidFill>
              </a:rPr>
            </a:br>
            <a:r>
              <a:rPr lang="en-US">
                <a:solidFill>
                  <a:schemeClr val="bg1">
                    <a:lumMod val="75000"/>
                  </a:schemeClr>
                </a:solidFill>
              </a:rPr>
              <a:t>de </a:t>
            </a:r>
            <a:r>
              <a:rPr lang="en-US" dirty="0">
                <a:solidFill>
                  <a:schemeClr val="bg1">
                    <a:lumMod val="75000"/>
                  </a:schemeClr>
                </a:solidFill>
              </a:rPr>
              <a:t>administración</a:t>
            </a:r>
            <a:endParaRPr lang="en" dirty="0">
              <a:solidFill>
                <a:schemeClr val="bg1">
                  <a:lumMod val="75000"/>
                </a:schemeClr>
              </a:solidFill>
            </a:endParaRPr>
          </a:p>
        </p:txBody>
      </p:sp>
      <p:grpSp>
        <p:nvGrpSpPr>
          <p:cNvPr id="111" name="Group 110"/>
          <p:cNvGrpSpPr/>
          <p:nvPr/>
        </p:nvGrpSpPr>
        <p:grpSpPr>
          <a:xfrm>
            <a:off x="6775477" y="1076021"/>
            <a:ext cx="637525" cy="608255"/>
            <a:chOff x="3953511" y="1343609"/>
            <a:chExt cx="2107438" cy="2010685"/>
          </a:xfrm>
          <a:solidFill>
            <a:schemeClr val="bg1">
              <a:lumMod val="75000"/>
            </a:schemeClr>
          </a:solidFill>
        </p:grpSpPr>
        <p:sp>
          <p:nvSpPr>
            <p:cNvPr id="112" name="Up Arrow 29"/>
            <p:cNvSpPr/>
            <p:nvPr/>
          </p:nvSpPr>
          <p:spPr bwMode="auto">
            <a:xfrm>
              <a:off x="4512902" y="1343609"/>
              <a:ext cx="844812" cy="1067920"/>
            </a:xfrm>
            <a:custGeom>
              <a:avLst/>
              <a:gdLst/>
              <a:ahLst/>
              <a:cxnLst/>
              <a:rect l="l" t="t" r="r" b="b"/>
              <a:pathLst>
                <a:path w="844811" h="1067920">
                  <a:moveTo>
                    <a:pt x="422406" y="0"/>
                  </a:moveTo>
                  <a:lnTo>
                    <a:pt x="844811" y="494332"/>
                  </a:lnTo>
                  <a:lnTo>
                    <a:pt x="597188" y="494332"/>
                  </a:lnTo>
                  <a:lnTo>
                    <a:pt x="597188" y="943678"/>
                  </a:lnTo>
                  <a:lnTo>
                    <a:pt x="548849" y="969916"/>
                  </a:lnTo>
                  <a:cubicBezTo>
                    <a:pt x="515558" y="992407"/>
                    <a:pt x="484548" y="1018017"/>
                    <a:pt x="456237" y="1046327"/>
                  </a:cubicBezTo>
                  <a:lnTo>
                    <a:pt x="438422" y="1067920"/>
                  </a:lnTo>
                  <a:lnTo>
                    <a:pt x="406743" y="1032587"/>
                  </a:lnTo>
                  <a:lnTo>
                    <a:pt x="398092" y="1026019"/>
                  </a:lnTo>
                  <a:lnTo>
                    <a:pt x="394943" y="1022203"/>
                  </a:lnTo>
                  <a:cubicBezTo>
                    <a:pt x="366633" y="993892"/>
                    <a:pt x="335622" y="968282"/>
                    <a:pt x="302332" y="945791"/>
                  </a:cubicBezTo>
                  <a:lnTo>
                    <a:pt x="247623" y="916096"/>
                  </a:lnTo>
                  <a:lnTo>
                    <a:pt x="247623" y="494332"/>
                  </a:lnTo>
                  <a:lnTo>
                    <a:pt x="0" y="494332"/>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3" name="Bent Arrow 31"/>
            <p:cNvSpPr/>
            <p:nvPr/>
          </p:nvSpPr>
          <p:spPr bwMode="auto">
            <a:xfrm>
              <a:off x="3953511" y="2017830"/>
              <a:ext cx="952663" cy="1165595"/>
            </a:xfrm>
            <a:custGeom>
              <a:avLst/>
              <a:gdLst/>
              <a:ahLst/>
              <a:cxnLst/>
              <a:rect l="l" t="t" r="r" b="b"/>
              <a:pathLst>
                <a:path w="952663" h="1165595">
                  <a:moveTo>
                    <a:pt x="783379" y="1138000"/>
                  </a:moveTo>
                  <a:lnTo>
                    <a:pt x="787966" y="1154416"/>
                  </a:lnTo>
                  <a:lnTo>
                    <a:pt x="787966" y="1165595"/>
                  </a:lnTo>
                  <a:lnTo>
                    <a:pt x="783379" y="1165595"/>
                  </a:lnTo>
                  <a:close/>
                  <a:moveTo>
                    <a:pt x="479582" y="0"/>
                  </a:moveTo>
                  <a:lnTo>
                    <a:pt x="479582" y="253473"/>
                  </a:lnTo>
                  <a:lnTo>
                    <a:pt x="491593" y="253473"/>
                  </a:lnTo>
                  <a:cubicBezTo>
                    <a:pt x="664393" y="253473"/>
                    <a:pt x="820835" y="323514"/>
                    <a:pt x="934076" y="436756"/>
                  </a:cubicBezTo>
                  <a:lnTo>
                    <a:pt x="952663" y="459283"/>
                  </a:lnTo>
                  <a:lnTo>
                    <a:pt x="902837" y="519672"/>
                  </a:lnTo>
                  <a:lnTo>
                    <a:pt x="889016" y="535087"/>
                  </a:lnTo>
                  <a:cubicBezTo>
                    <a:pt x="832079" y="612642"/>
                    <a:pt x="790935" y="700823"/>
                    <a:pt x="769833" y="795722"/>
                  </a:cubicBezTo>
                  <a:lnTo>
                    <a:pt x="769814" y="795832"/>
                  </a:lnTo>
                  <a:lnTo>
                    <a:pt x="760449" y="765662"/>
                  </a:lnTo>
                  <a:cubicBezTo>
                    <a:pt x="716154" y="660935"/>
                    <a:pt x="612455" y="587452"/>
                    <a:pt x="491593" y="587452"/>
                  </a:cubicBezTo>
                  <a:lnTo>
                    <a:pt x="479582" y="587452"/>
                  </a:lnTo>
                  <a:lnTo>
                    <a:pt x="479582" y="840924"/>
                  </a:lnTo>
                  <a:lnTo>
                    <a:pt x="0" y="420463"/>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4" name="Bent Arrow 109"/>
            <p:cNvSpPr/>
            <p:nvPr/>
          </p:nvSpPr>
          <p:spPr bwMode="auto">
            <a:xfrm>
              <a:off x="4782094" y="1978984"/>
              <a:ext cx="1278855" cy="1375310"/>
            </a:xfrm>
            <a:custGeom>
              <a:avLst/>
              <a:gdLst/>
              <a:ahLst/>
              <a:cxnLst/>
              <a:rect l="l" t="t" r="r" b="b"/>
              <a:pathLst>
                <a:path w="1278856" h="1375310">
                  <a:moveTo>
                    <a:pt x="729958" y="0"/>
                  </a:moveTo>
                  <a:lnTo>
                    <a:pt x="1278856" y="481234"/>
                  </a:lnTo>
                  <a:lnTo>
                    <a:pt x="729958" y="962467"/>
                  </a:lnTo>
                  <a:lnTo>
                    <a:pt x="729958" y="672359"/>
                  </a:lnTo>
                  <a:lnTo>
                    <a:pt x="716211" y="672359"/>
                  </a:lnTo>
                  <a:cubicBezTo>
                    <a:pt x="531770" y="672359"/>
                    <a:pt x="382251" y="821878"/>
                    <a:pt x="382251" y="1006319"/>
                  </a:cubicBezTo>
                  <a:lnTo>
                    <a:pt x="382251" y="1375310"/>
                  </a:lnTo>
                  <a:lnTo>
                    <a:pt x="0" y="1375310"/>
                  </a:lnTo>
                  <a:lnTo>
                    <a:pt x="0" y="1006319"/>
                  </a:lnTo>
                  <a:cubicBezTo>
                    <a:pt x="0" y="610767"/>
                    <a:pt x="320659" y="290108"/>
                    <a:pt x="716211" y="290108"/>
                  </a:cubicBezTo>
                  <a:lnTo>
                    <a:pt x="729958" y="290108"/>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18" name="Group 117"/>
          <p:cNvGrpSpPr/>
          <p:nvPr/>
        </p:nvGrpSpPr>
        <p:grpSpPr>
          <a:xfrm>
            <a:off x="8776186" y="1101045"/>
            <a:ext cx="586289" cy="516286"/>
            <a:chOff x="12253886" y="306009"/>
            <a:chExt cx="1250751" cy="1101409"/>
          </a:xfrm>
          <a:solidFill>
            <a:srgbClr val="00C425"/>
          </a:solidFill>
        </p:grpSpPr>
        <p:sp>
          <p:nvSpPr>
            <p:cNvPr id="119" name="Freeform 118"/>
            <p:cNvSpPr/>
            <p:nvPr/>
          </p:nvSpPr>
          <p:spPr>
            <a:xfrm>
              <a:off x="12427138" y="865257"/>
              <a:ext cx="879123" cy="236401"/>
            </a:xfrm>
            <a:custGeom>
              <a:avLst/>
              <a:gdLst>
                <a:gd name="connsiteX0" fmla="*/ 0 w 1641929"/>
                <a:gd name="connsiteY0" fmla="*/ 36286 h 36286"/>
                <a:gd name="connsiteX1" fmla="*/ 607786 w 1641929"/>
                <a:gd name="connsiteY1" fmla="*/ 27215 h 36286"/>
                <a:gd name="connsiteX2" fmla="*/ 662215 w 1641929"/>
                <a:gd name="connsiteY2" fmla="*/ 18143 h 36286"/>
                <a:gd name="connsiteX3" fmla="*/ 798286 w 1641929"/>
                <a:gd name="connsiteY3" fmla="*/ 9072 h 36286"/>
                <a:gd name="connsiteX4" fmla="*/ 852715 w 1641929"/>
                <a:gd name="connsiteY4" fmla="*/ 0 h 36286"/>
                <a:gd name="connsiteX5" fmla="*/ 1641929 w 1641929"/>
                <a:gd name="connsiteY5" fmla="*/ 9072 h 36286"/>
                <a:gd name="connsiteX0" fmla="*/ 0 w 1895929"/>
                <a:gd name="connsiteY0" fmla="*/ 37299 h 37299"/>
                <a:gd name="connsiteX1" fmla="*/ 607786 w 1895929"/>
                <a:gd name="connsiteY1" fmla="*/ 2822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7299 h 37299"/>
                <a:gd name="connsiteX1" fmla="*/ 18143 w 1895929"/>
                <a:gd name="connsiteY1" fmla="*/ 14498 h 37299"/>
                <a:gd name="connsiteX2" fmla="*/ 662215 w 1895929"/>
                <a:gd name="connsiteY2" fmla="*/ 19156 h 37299"/>
                <a:gd name="connsiteX3" fmla="*/ 798286 w 1895929"/>
                <a:gd name="connsiteY3" fmla="*/ 10085 h 37299"/>
                <a:gd name="connsiteX4" fmla="*/ 852715 w 1895929"/>
                <a:gd name="connsiteY4" fmla="*/ 1013 h 37299"/>
                <a:gd name="connsiteX5" fmla="*/ 1895929 w 1895929"/>
                <a:gd name="connsiteY5" fmla="*/ 35583 h 37299"/>
                <a:gd name="connsiteX0" fmla="*/ 0 w 1895929"/>
                <a:gd name="connsiteY0" fmla="*/ 32160 h 32160"/>
                <a:gd name="connsiteX1" fmla="*/ 18143 w 1895929"/>
                <a:gd name="connsiteY1" fmla="*/ 9359 h 32160"/>
                <a:gd name="connsiteX2" fmla="*/ 662215 w 1895929"/>
                <a:gd name="connsiteY2" fmla="*/ 14017 h 32160"/>
                <a:gd name="connsiteX3" fmla="*/ 798286 w 1895929"/>
                <a:gd name="connsiteY3" fmla="*/ 4946 h 32160"/>
                <a:gd name="connsiteX4" fmla="*/ 1814287 w 1895929"/>
                <a:gd name="connsiteY4" fmla="*/ 1758 h 32160"/>
                <a:gd name="connsiteX5" fmla="*/ 1895929 w 1895929"/>
                <a:gd name="connsiteY5" fmla="*/ 30444 h 32160"/>
                <a:gd name="connsiteX0" fmla="*/ 0 w 1895929"/>
                <a:gd name="connsiteY0" fmla="*/ 40422 h 40422"/>
                <a:gd name="connsiteX1" fmla="*/ 18143 w 1895929"/>
                <a:gd name="connsiteY1" fmla="*/ 17621 h 40422"/>
                <a:gd name="connsiteX2" fmla="*/ 662215 w 1895929"/>
                <a:gd name="connsiteY2" fmla="*/ 22279 h 40422"/>
                <a:gd name="connsiteX3" fmla="*/ 798286 w 1895929"/>
                <a:gd name="connsiteY3" fmla="*/ 13208 h 40422"/>
                <a:gd name="connsiteX4" fmla="*/ 1814287 w 1895929"/>
                <a:gd name="connsiteY4" fmla="*/ 10020 h 40422"/>
                <a:gd name="connsiteX5" fmla="*/ 1895929 w 1895929"/>
                <a:gd name="connsiteY5" fmla="*/ 38706 h 40422"/>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0 w 1895929"/>
                <a:gd name="connsiteY0" fmla="*/ 38266 h 38266"/>
                <a:gd name="connsiteX1" fmla="*/ 18143 w 1895929"/>
                <a:gd name="connsiteY1" fmla="*/ 15465 h 38266"/>
                <a:gd name="connsiteX2" fmla="*/ 662215 w 1895929"/>
                <a:gd name="connsiteY2" fmla="*/ 20123 h 38266"/>
                <a:gd name="connsiteX3" fmla="*/ 798286 w 1895929"/>
                <a:gd name="connsiteY3" fmla="*/ 11052 h 38266"/>
                <a:gd name="connsiteX4" fmla="*/ 1877787 w 1895929"/>
                <a:gd name="connsiteY4" fmla="*/ 10806 h 38266"/>
                <a:gd name="connsiteX5" fmla="*/ 1895929 w 1895929"/>
                <a:gd name="connsiteY5" fmla="*/ 36550 h 38266"/>
                <a:gd name="connsiteX0" fmla="*/ 44570 w 1940499"/>
                <a:gd name="connsiteY0" fmla="*/ 38266 h 38266"/>
                <a:gd name="connsiteX1" fmla="*/ 62713 w 1940499"/>
                <a:gd name="connsiteY1" fmla="*/ 15465 h 38266"/>
                <a:gd name="connsiteX2" fmla="*/ 842856 w 1940499"/>
                <a:gd name="connsiteY2" fmla="*/ 11052 h 38266"/>
                <a:gd name="connsiteX3" fmla="*/ 1922357 w 1940499"/>
                <a:gd name="connsiteY3" fmla="*/ 10806 h 38266"/>
                <a:gd name="connsiteX4" fmla="*/ 1940499 w 1940499"/>
                <a:gd name="connsiteY4" fmla="*/ 36550 h 38266"/>
                <a:gd name="connsiteX0" fmla="*/ 28387 w 1951530"/>
                <a:gd name="connsiteY0" fmla="*/ 36305 h 36550"/>
                <a:gd name="connsiteX1" fmla="*/ 73744 w 1951530"/>
                <a:gd name="connsiteY1" fmla="*/ 15465 h 36550"/>
                <a:gd name="connsiteX2" fmla="*/ 853887 w 1951530"/>
                <a:gd name="connsiteY2" fmla="*/ 11052 h 36550"/>
                <a:gd name="connsiteX3" fmla="*/ 1933388 w 1951530"/>
                <a:gd name="connsiteY3" fmla="*/ 10806 h 36550"/>
                <a:gd name="connsiteX4" fmla="*/ 1951530 w 1951530"/>
                <a:gd name="connsiteY4" fmla="*/ 36550 h 36550"/>
                <a:gd name="connsiteX0" fmla="*/ 28387 w 1951530"/>
                <a:gd name="connsiteY0" fmla="*/ 35412 h 35657"/>
                <a:gd name="connsiteX1" fmla="*/ 73744 w 1951530"/>
                <a:gd name="connsiteY1" fmla="*/ 14572 h 35657"/>
                <a:gd name="connsiteX2" fmla="*/ 853887 w 1951530"/>
                <a:gd name="connsiteY2" fmla="*/ 10159 h 35657"/>
                <a:gd name="connsiteX3" fmla="*/ 1933388 w 1951530"/>
                <a:gd name="connsiteY3" fmla="*/ 9913 h 35657"/>
                <a:gd name="connsiteX4" fmla="*/ 1951530 w 1951530"/>
                <a:gd name="connsiteY4" fmla="*/ 35657 h 35657"/>
                <a:gd name="connsiteX0" fmla="*/ 34200 w 2017262"/>
                <a:gd name="connsiteY0" fmla="*/ 25499 h 25744"/>
                <a:gd name="connsiteX1" fmla="*/ 79557 w 2017262"/>
                <a:gd name="connsiteY1" fmla="*/ 4659 h 25744"/>
                <a:gd name="connsiteX2" fmla="*/ 941343 w 2017262"/>
                <a:gd name="connsiteY2" fmla="*/ 1227 h 25744"/>
                <a:gd name="connsiteX3" fmla="*/ 1939201 w 2017262"/>
                <a:gd name="connsiteY3" fmla="*/ 0 h 25744"/>
                <a:gd name="connsiteX4" fmla="*/ 1957343 w 2017262"/>
                <a:gd name="connsiteY4" fmla="*/ 25744 h 25744"/>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34200 w 1957343"/>
                <a:gd name="connsiteY0" fmla="*/ 24518 h 24763"/>
                <a:gd name="connsiteX1" fmla="*/ 79557 w 1957343"/>
                <a:gd name="connsiteY1" fmla="*/ 3678 h 24763"/>
                <a:gd name="connsiteX2" fmla="*/ 941343 w 1957343"/>
                <a:gd name="connsiteY2" fmla="*/ 246 h 24763"/>
                <a:gd name="connsiteX3" fmla="*/ 1612630 w 1957343"/>
                <a:gd name="connsiteY3" fmla="*/ 0 h 24763"/>
                <a:gd name="connsiteX4" fmla="*/ 1957343 w 1957343"/>
                <a:gd name="connsiteY4" fmla="*/ 24763 h 24763"/>
                <a:gd name="connsiteX0" fmla="*/ 0 w 1923143"/>
                <a:gd name="connsiteY0" fmla="*/ 24518 h 24763"/>
                <a:gd name="connsiteX1" fmla="*/ 181429 w 1923143"/>
                <a:gd name="connsiteY1" fmla="*/ 2697 h 24763"/>
                <a:gd name="connsiteX2" fmla="*/ 907143 w 1923143"/>
                <a:gd name="connsiteY2" fmla="*/ 246 h 24763"/>
                <a:gd name="connsiteX3" fmla="*/ 1578430 w 1923143"/>
                <a:gd name="connsiteY3" fmla="*/ 0 h 24763"/>
                <a:gd name="connsiteX4" fmla="*/ 1923143 w 1923143"/>
                <a:gd name="connsiteY4" fmla="*/ 24763 h 24763"/>
                <a:gd name="connsiteX0" fmla="*/ 22423 w 1945566"/>
                <a:gd name="connsiteY0" fmla="*/ 24518 h 24763"/>
                <a:gd name="connsiteX1" fmla="*/ 203852 w 1945566"/>
                <a:gd name="connsiteY1" fmla="*/ 2697 h 24763"/>
                <a:gd name="connsiteX2" fmla="*/ 929566 w 1945566"/>
                <a:gd name="connsiteY2" fmla="*/ 246 h 24763"/>
                <a:gd name="connsiteX3" fmla="*/ 1600853 w 1945566"/>
                <a:gd name="connsiteY3" fmla="*/ 0 h 24763"/>
                <a:gd name="connsiteX4" fmla="*/ 1945566 w 1945566"/>
                <a:gd name="connsiteY4" fmla="*/ 24763 h 24763"/>
                <a:gd name="connsiteX0" fmla="*/ 0 w 1923143"/>
                <a:gd name="connsiteY0" fmla="*/ 24518 h 24763"/>
                <a:gd name="connsiteX1" fmla="*/ 181429 w 1923143"/>
                <a:gd name="connsiteY1" fmla="*/ 2697 h 24763"/>
                <a:gd name="connsiteX2" fmla="*/ 912689 w 1923143"/>
                <a:gd name="connsiteY2" fmla="*/ 2374 h 24763"/>
                <a:gd name="connsiteX3" fmla="*/ 1578430 w 1923143"/>
                <a:gd name="connsiteY3" fmla="*/ 0 h 24763"/>
                <a:gd name="connsiteX4" fmla="*/ 1923143 w 1923143"/>
                <a:gd name="connsiteY4" fmla="*/ 24763 h 24763"/>
                <a:gd name="connsiteX0" fmla="*/ 0 w 1923143"/>
                <a:gd name="connsiteY0" fmla="*/ 24518 h 24763"/>
                <a:gd name="connsiteX1" fmla="*/ 181429 w 1923143"/>
                <a:gd name="connsiteY1" fmla="*/ 2697 h 24763"/>
                <a:gd name="connsiteX2" fmla="*/ 984786 w 1923143"/>
                <a:gd name="connsiteY2" fmla="*/ 2374 h 24763"/>
                <a:gd name="connsiteX3" fmla="*/ 1578430 w 1923143"/>
                <a:gd name="connsiteY3" fmla="*/ 0 h 24763"/>
                <a:gd name="connsiteX4" fmla="*/ 1923143 w 1923143"/>
                <a:gd name="connsiteY4" fmla="*/ 24763 h 24763"/>
                <a:gd name="connsiteX0" fmla="*/ 0 w 1923143"/>
                <a:gd name="connsiteY0" fmla="*/ 23986 h 24231"/>
                <a:gd name="connsiteX1" fmla="*/ 181429 w 1923143"/>
                <a:gd name="connsiteY1" fmla="*/ 2165 h 24231"/>
                <a:gd name="connsiteX2" fmla="*/ 984786 w 1923143"/>
                <a:gd name="connsiteY2" fmla="*/ 1842 h 24231"/>
                <a:gd name="connsiteX3" fmla="*/ 1617251 w 1923143"/>
                <a:gd name="connsiteY3" fmla="*/ 0 h 24231"/>
                <a:gd name="connsiteX4" fmla="*/ 1923143 w 1923143"/>
                <a:gd name="connsiteY4" fmla="*/ 24231 h 24231"/>
                <a:gd name="connsiteX0" fmla="*/ 0 w 1923143"/>
                <a:gd name="connsiteY0" fmla="*/ 23486 h 23731"/>
                <a:gd name="connsiteX1" fmla="*/ 181429 w 1923143"/>
                <a:gd name="connsiteY1" fmla="*/ 1665 h 23731"/>
                <a:gd name="connsiteX2" fmla="*/ 984786 w 1923143"/>
                <a:gd name="connsiteY2" fmla="*/ 1342 h 23731"/>
                <a:gd name="connsiteX3" fmla="*/ 1622797 w 1923143"/>
                <a:gd name="connsiteY3" fmla="*/ 32 h 23731"/>
                <a:gd name="connsiteX4" fmla="*/ 1923143 w 1923143"/>
                <a:gd name="connsiteY4" fmla="*/ 23731 h 23731"/>
                <a:gd name="connsiteX0" fmla="*/ 0 w 1923143"/>
                <a:gd name="connsiteY0" fmla="*/ 23454 h 23699"/>
                <a:gd name="connsiteX1" fmla="*/ 181429 w 1923143"/>
                <a:gd name="connsiteY1" fmla="*/ 1633 h 23699"/>
                <a:gd name="connsiteX2" fmla="*/ 984786 w 1923143"/>
                <a:gd name="connsiteY2" fmla="*/ 1310 h 23699"/>
                <a:gd name="connsiteX3" fmla="*/ 1622797 w 1923143"/>
                <a:gd name="connsiteY3" fmla="*/ 0 h 23699"/>
                <a:gd name="connsiteX4" fmla="*/ 1923143 w 1923143"/>
                <a:gd name="connsiteY4" fmla="*/ 23699 h 23699"/>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72 h 23817"/>
                <a:gd name="connsiteX1" fmla="*/ 181429 w 1923143"/>
                <a:gd name="connsiteY1" fmla="*/ 1751 h 23817"/>
                <a:gd name="connsiteX2" fmla="*/ 984786 w 1923143"/>
                <a:gd name="connsiteY2" fmla="*/ 1428 h 23817"/>
                <a:gd name="connsiteX3" fmla="*/ 1622797 w 1923143"/>
                <a:gd name="connsiteY3" fmla="*/ 118 h 23817"/>
                <a:gd name="connsiteX4" fmla="*/ 1923143 w 1923143"/>
                <a:gd name="connsiteY4" fmla="*/ 23817 h 23817"/>
                <a:gd name="connsiteX0" fmla="*/ 0 w 1923143"/>
                <a:gd name="connsiteY0" fmla="*/ 23506 h 23751"/>
                <a:gd name="connsiteX1" fmla="*/ 181429 w 1923143"/>
                <a:gd name="connsiteY1" fmla="*/ 1685 h 23751"/>
                <a:gd name="connsiteX2" fmla="*/ 984786 w 1923143"/>
                <a:gd name="connsiteY2" fmla="*/ 1362 h 23751"/>
                <a:gd name="connsiteX3" fmla="*/ 1728169 w 1923143"/>
                <a:gd name="connsiteY3" fmla="*/ 584 h 23751"/>
                <a:gd name="connsiteX4" fmla="*/ 1923143 w 1923143"/>
                <a:gd name="connsiteY4" fmla="*/ 23751 h 23751"/>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 name="connsiteX0" fmla="*/ 0 w 1923143"/>
                <a:gd name="connsiteY0" fmla="*/ 22922 h 23167"/>
                <a:gd name="connsiteX1" fmla="*/ 181429 w 1923143"/>
                <a:gd name="connsiteY1" fmla="*/ 1101 h 23167"/>
                <a:gd name="connsiteX2" fmla="*/ 984786 w 1923143"/>
                <a:gd name="connsiteY2" fmla="*/ 778 h 23167"/>
                <a:gd name="connsiteX3" fmla="*/ 1728169 w 1923143"/>
                <a:gd name="connsiteY3" fmla="*/ 0 h 23167"/>
                <a:gd name="connsiteX4" fmla="*/ 1923143 w 1923143"/>
                <a:gd name="connsiteY4" fmla="*/ 23167 h 2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43" h="23167">
                  <a:moveTo>
                    <a:pt x="0" y="22922"/>
                  </a:moveTo>
                  <a:cubicBezTo>
                    <a:pt x="6048" y="15322"/>
                    <a:pt x="660" y="2132"/>
                    <a:pt x="181429" y="1101"/>
                  </a:cubicBezTo>
                  <a:lnTo>
                    <a:pt x="984786" y="778"/>
                  </a:lnTo>
                  <a:lnTo>
                    <a:pt x="1728169" y="0"/>
                  </a:lnTo>
                  <a:cubicBezTo>
                    <a:pt x="1912291" y="7"/>
                    <a:pt x="1919599" y="14205"/>
                    <a:pt x="1923143" y="23167"/>
                  </a:cubicBezTo>
                </a:path>
              </a:pathLst>
            </a:custGeom>
            <a:noFill/>
            <a:ln w="38100" cap="flat" cmpd="sng" algn="ctr">
              <a:solidFill>
                <a:srgbClr val="BFBFBF"/>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120" name="Group 119"/>
            <p:cNvGrpSpPr>
              <a:grpSpLocks noChangeAspect="1"/>
            </p:cNvGrpSpPr>
            <p:nvPr/>
          </p:nvGrpSpPr>
          <p:grpSpPr>
            <a:xfrm>
              <a:off x="12253886" y="306009"/>
              <a:ext cx="1250751" cy="1101409"/>
              <a:chOff x="5349172" y="2042619"/>
              <a:chExt cx="1375820" cy="1211548"/>
            </a:xfrm>
            <a:grpFill/>
          </p:grpSpPr>
          <p:sp>
            <p:nvSpPr>
              <p:cNvPr id="121" name="Oval 120"/>
              <p:cNvSpPr/>
              <p:nvPr/>
            </p:nvSpPr>
            <p:spPr bwMode="auto">
              <a:xfrm>
                <a:off x="5349172" y="2830850"/>
                <a:ext cx="423315"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2" name="Oval 121"/>
              <p:cNvSpPr/>
              <p:nvPr/>
            </p:nvSpPr>
            <p:spPr bwMode="auto">
              <a:xfrm>
                <a:off x="5810986" y="2042619"/>
                <a:ext cx="423318"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23" name="Oval 122"/>
              <p:cNvSpPr/>
              <p:nvPr/>
            </p:nvSpPr>
            <p:spPr bwMode="auto">
              <a:xfrm>
                <a:off x="6301675" y="2830850"/>
                <a:ext cx="423317" cy="423317"/>
              </a:xfrm>
              <a:prstGeom prst="ellipse">
                <a:avLst/>
              </a:prstGeom>
              <a:solidFill>
                <a:srgbClr val="BFBFBF"/>
              </a:solidFill>
              <a:ln w="2857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cxnSp>
            <p:nvCxnSpPr>
              <p:cNvPr id="124" name="Straight Connector 123"/>
              <p:cNvCxnSpPr/>
              <p:nvPr/>
            </p:nvCxnSpPr>
            <p:spPr bwMode="auto">
              <a:xfrm>
                <a:off x="6027817" y="2401790"/>
                <a:ext cx="0" cy="301752"/>
              </a:xfrm>
              <a:prstGeom prst="line">
                <a:avLst/>
              </a:prstGeom>
              <a:grpFill/>
              <a:ln w="38100" cap="flat" cmpd="sng" algn="ctr">
                <a:solidFill>
                  <a:srgbClr val="BFBFBF"/>
                </a:solidFill>
                <a:prstDash val="solid"/>
                <a:headEnd type="none" w="med" len="med"/>
                <a:tailEnd type="none" w="med" len="med"/>
              </a:ln>
              <a:effectLst/>
            </p:spPr>
          </p:cxnSp>
        </p:grpSp>
      </p:grpSp>
      <p:grpSp>
        <p:nvGrpSpPr>
          <p:cNvPr id="125" name="Group 124"/>
          <p:cNvGrpSpPr/>
          <p:nvPr/>
        </p:nvGrpSpPr>
        <p:grpSpPr>
          <a:xfrm>
            <a:off x="148992" y="616837"/>
            <a:ext cx="1979401" cy="1544073"/>
            <a:chOff x="1294903" y="1469213"/>
            <a:chExt cx="3327885" cy="2595985"/>
          </a:xfrm>
        </p:grpSpPr>
        <p:grpSp>
          <p:nvGrpSpPr>
            <p:cNvPr id="126" name="Group 125"/>
            <p:cNvGrpSpPr/>
            <p:nvPr/>
          </p:nvGrpSpPr>
          <p:grpSpPr>
            <a:xfrm>
              <a:off x="1294903" y="1469213"/>
              <a:ext cx="3327885" cy="2595985"/>
              <a:chOff x="1638949" y="971037"/>
              <a:chExt cx="3327885" cy="2595985"/>
            </a:xfrm>
          </p:grpSpPr>
          <p:grpSp>
            <p:nvGrpSpPr>
              <p:cNvPr id="133" name="Group 132"/>
              <p:cNvGrpSpPr/>
              <p:nvPr/>
            </p:nvGrpSpPr>
            <p:grpSpPr>
              <a:xfrm flipH="1" flipV="1">
                <a:off x="1638949" y="971037"/>
                <a:ext cx="2842110" cy="2288755"/>
                <a:chOff x="3650332" y="3499813"/>
                <a:chExt cx="2842110" cy="2288755"/>
              </a:xfrm>
            </p:grpSpPr>
            <p:sp>
              <p:nvSpPr>
                <p:cNvPr id="137" name="Freeform 13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38" name="Freeform 13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34" name="Group 133"/>
              <p:cNvGrpSpPr/>
              <p:nvPr/>
            </p:nvGrpSpPr>
            <p:grpSpPr>
              <a:xfrm>
                <a:off x="2124724" y="1278267"/>
                <a:ext cx="2842110" cy="2288755"/>
                <a:chOff x="3650332" y="3499813"/>
                <a:chExt cx="2842110" cy="2288755"/>
              </a:xfrm>
            </p:grpSpPr>
            <p:sp>
              <p:nvSpPr>
                <p:cNvPr id="135" name="Freeform 134"/>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36" name="Freeform 135"/>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27" name="Group 126"/>
            <p:cNvGrpSpPr/>
            <p:nvPr/>
          </p:nvGrpSpPr>
          <p:grpSpPr>
            <a:xfrm>
              <a:off x="1438157" y="2037649"/>
              <a:ext cx="259970" cy="1179386"/>
              <a:chOff x="1516655" y="2067347"/>
              <a:chExt cx="259970" cy="1179386"/>
            </a:xfrm>
          </p:grpSpPr>
          <p:cxnSp>
            <p:nvCxnSpPr>
              <p:cNvPr id="131" name="Straight Connector 130"/>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2" name="Straight Connector 131"/>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28" name="Group 127"/>
            <p:cNvGrpSpPr/>
            <p:nvPr/>
          </p:nvGrpSpPr>
          <p:grpSpPr>
            <a:xfrm rot="10800000">
              <a:off x="4238010" y="2283945"/>
              <a:ext cx="259970" cy="1179386"/>
              <a:chOff x="1516655" y="2067347"/>
              <a:chExt cx="259970" cy="1179386"/>
            </a:xfrm>
          </p:grpSpPr>
          <p:cxnSp>
            <p:nvCxnSpPr>
              <p:cNvPr id="129" name="Straight Connector 128"/>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30" name="Straight Connector 129"/>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39" name="Group 138"/>
          <p:cNvGrpSpPr>
            <a:grpSpLocks noChangeAspect="1"/>
          </p:cNvGrpSpPr>
          <p:nvPr/>
        </p:nvGrpSpPr>
        <p:grpSpPr>
          <a:xfrm>
            <a:off x="886813" y="1078670"/>
            <a:ext cx="416531" cy="623494"/>
            <a:chOff x="1603972" y="1922222"/>
            <a:chExt cx="691466" cy="1035035"/>
          </a:xfrm>
          <a:solidFill>
            <a:srgbClr val="BFBFBF"/>
          </a:solidFill>
        </p:grpSpPr>
        <p:sp>
          <p:nvSpPr>
            <p:cNvPr id="140" name="Delay 6"/>
            <p:cNvSpPr/>
            <p:nvPr/>
          </p:nvSpPr>
          <p:spPr bwMode="auto">
            <a:xfrm rot="5400000">
              <a:off x="1495672" y="2157491"/>
              <a:ext cx="908066" cy="691466"/>
            </a:xfrm>
            <a:custGeom>
              <a:avLst/>
              <a:gdLst>
                <a:gd name="connsiteX0" fmla="*/ 0 w 2409089"/>
                <a:gd name="connsiteY0" fmla="*/ 1145551 h 1851331"/>
                <a:gd name="connsiteX1" fmla="*/ 3282 w 2409089"/>
                <a:gd name="connsiteY1" fmla="*/ 1104474 h 1851331"/>
                <a:gd name="connsiteX2" fmla="*/ 156119 w 2409089"/>
                <a:gd name="connsiteY2" fmla="*/ 991018 h 1851331"/>
                <a:gd name="connsiteX3" fmla="*/ 570619 w 2409089"/>
                <a:gd name="connsiteY3" fmla="*/ 991018 h 1851331"/>
                <a:gd name="connsiteX4" fmla="*/ 571715 w 2409089"/>
                <a:gd name="connsiteY4" fmla="*/ 991472 h 1851331"/>
                <a:gd name="connsiteX5" fmla="*/ 1101956 w 2409089"/>
                <a:gd name="connsiteY5" fmla="*/ 991472 h 1851331"/>
                <a:gd name="connsiteX6" fmla="*/ 1128910 w 2409089"/>
                <a:gd name="connsiteY6" fmla="*/ 964518 h 1851331"/>
                <a:gd name="connsiteX7" fmla="*/ 1101956 w 2409089"/>
                <a:gd name="connsiteY7" fmla="*/ 937564 h 1851331"/>
                <a:gd name="connsiteX8" fmla="*/ 639306 w 2409089"/>
                <a:gd name="connsiteY8" fmla="*/ 937564 h 1851331"/>
                <a:gd name="connsiteX9" fmla="*/ 606866 w 2409089"/>
                <a:gd name="connsiteY9" fmla="*/ 931015 h 1851331"/>
                <a:gd name="connsiteX10" fmla="*/ 545589 w 2409089"/>
                <a:gd name="connsiteY10" fmla="*/ 838570 h 1851331"/>
                <a:gd name="connsiteX11" fmla="*/ 545589 w 2409089"/>
                <a:gd name="connsiteY11" fmla="*/ 761394 h 1851331"/>
                <a:gd name="connsiteX12" fmla="*/ 606866 w 2409089"/>
                <a:gd name="connsiteY12" fmla="*/ 668949 h 1851331"/>
                <a:gd name="connsiteX13" fmla="*/ 641961 w 2409089"/>
                <a:gd name="connsiteY13" fmla="*/ 661864 h 1851331"/>
                <a:gd name="connsiteX14" fmla="*/ 1101956 w 2409089"/>
                <a:gd name="connsiteY14" fmla="*/ 661864 h 1851331"/>
                <a:gd name="connsiteX15" fmla="*/ 1128910 w 2409089"/>
                <a:gd name="connsiteY15" fmla="*/ 634910 h 1851331"/>
                <a:gd name="connsiteX16" fmla="*/ 1101956 w 2409089"/>
                <a:gd name="connsiteY16" fmla="*/ 607956 h 1851331"/>
                <a:gd name="connsiteX17" fmla="*/ 641015 w 2409089"/>
                <a:gd name="connsiteY17" fmla="*/ 607956 h 1851331"/>
                <a:gd name="connsiteX18" fmla="*/ 606866 w 2409089"/>
                <a:gd name="connsiteY18" fmla="*/ 601062 h 1851331"/>
                <a:gd name="connsiteX19" fmla="*/ 545589 w 2409089"/>
                <a:gd name="connsiteY19" fmla="*/ 508617 h 1851331"/>
                <a:gd name="connsiteX20" fmla="*/ 545589 w 2409089"/>
                <a:gd name="connsiteY20" fmla="*/ 431441 h 1851331"/>
                <a:gd name="connsiteX21" fmla="*/ 645918 w 2409089"/>
                <a:gd name="connsiteY21" fmla="*/ 331112 h 1851331"/>
                <a:gd name="connsiteX22" fmla="*/ 1101233 w 2409089"/>
                <a:gd name="connsiteY22" fmla="*/ 331112 h 1851331"/>
                <a:gd name="connsiteX23" fmla="*/ 1101233 w 2409089"/>
                <a:gd name="connsiteY23" fmla="*/ 330418 h 1851331"/>
                <a:gd name="connsiteX24" fmla="*/ 1101956 w 2409089"/>
                <a:gd name="connsiteY24" fmla="*/ 330418 h 1851331"/>
                <a:gd name="connsiteX25" fmla="*/ 1128910 w 2409089"/>
                <a:gd name="connsiteY25" fmla="*/ 303464 h 1851331"/>
                <a:gd name="connsiteX26" fmla="*/ 1101956 w 2409089"/>
                <a:gd name="connsiteY26" fmla="*/ 276510 h 1851331"/>
                <a:gd name="connsiteX27" fmla="*/ 633620 w 2409089"/>
                <a:gd name="connsiteY27" fmla="*/ 276510 h 1851331"/>
                <a:gd name="connsiteX28" fmla="*/ 606866 w 2409089"/>
                <a:gd name="connsiteY28" fmla="*/ 271109 h 1851331"/>
                <a:gd name="connsiteX29" fmla="*/ 545589 w 2409089"/>
                <a:gd name="connsiteY29" fmla="*/ 178664 h 1851331"/>
                <a:gd name="connsiteX30" fmla="*/ 545589 w 2409089"/>
                <a:gd name="connsiteY30" fmla="*/ 101488 h 1851331"/>
                <a:gd name="connsiteX31" fmla="*/ 645918 w 2409089"/>
                <a:gd name="connsiteY31" fmla="*/ 1159 h 1851331"/>
                <a:gd name="connsiteX32" fmla="*/ 1101233 w 2409089"/>
                <a:gd name="connsiteY32" fmla="*/ 1159 h 1851331"/>
                <a:gd name="connsiteX33" fmla="*/ 1101233 w 2409089"/>
                <a:gd name="connsiteY33" fmla="*/ 0 h 1851331"/>
                <a:gd name="connsiteX34" fmla="*/ 1736255 w 2409089"/>
                <a:gd name="connsiteY34" fmla="*/ 0 h 1851331"/>
                <a:gd name="connsiteX35" fmla="*/ 2408637 w 2409089"/>
                <a:gd name="connsiteY35" fmla="*/ 744458 h 1851331"/>
                <a:gd name="connsiteX36" fmla="*/ 1820627 w 2409089"/>
                <a:gd name="connsiteY36" fmla="*/ 1530639 h 1851331"/>
                <a:gd name="connsiteX37" fmla="*/ 946004 w 2409089"/>
                <a:gd name="connsiteY37" fmla="*/ 1847386 h 1851331"/>
                <a:gd name="connsiteX38" fmla="*/ 943580 w 2409089"/>
                <a:gd name="connsiteY38" fmla="*/ 1624525 h 1851331"/>
                <a:gd name="connsiteX39" fmla="*/ 1364717 w 2409089"/>
                <a:gd name="connsiteY39" fmla="*/ 1340558 h 1851331"/>
                <a:gd name="connsiteX40" fmla="*/ 1101233 w 2409089"/>
                <a:gd name="connsiteY40" fmla="*/ 1270043 h 1851331"/>
                <a:gd name="connsiteX41" fmla="*/ 1101233 w 2409089"/>
                <a:gd name="connsiteY41" fmla="*/ 1268852 h 1851331"/>
                <a:gd name="connsiteX42" fmla="*/ 156119 w 2409089"/>
                <a:gd name="connsiteY42" fmla="*/ 1262289 h 1851331"/>
                <a:gd name="connsiteX43" fmla="*/ 0 w 2409089"/>
                <a:gd name="connsiteY43" fmla="*/ 1145551 h 1851331"/>
                <a:gd name="connsiteX0" fmla="*/ 0 w 2437070"/>
                <a:gd name="connsiteY0" fmla="*/ 1145551 h 1851331"/>
                <a:gd name="connsiteX1" fmla="*/ 3282 w 2437070"/>
                <a:gd name="connsiteY1" fmla="*/ 1104474 h 1851331"/>
                <a:gd name="connsiteX2" fmla="*/ 156119 w 2437070"/>
                <a:gd name="connsiteY2" fmla="*/ 991018 h 1851331"/>
                <a:gd name="connsiteX3" fmla="*/ 570619 w 2437070"/>
                <a:gd name="connsiteY3" fmla="*/ 991018 h 1851331"/>
                <a:gd name="connsiteX4" fmla="*/ 571715 w 2437070"/>
                <a:gd name="connsiteY4" fmla="*/ 991472 h 1851331"/>
                <a:gd name="connsiteX5" fmla="*/ 1101956 w 2437070"/>
                <a:gd name="connsiteY5" fmla="*/ 991472 h 1851331"/>
                <a:gd name="connsiteX6" fmla="*/ 1128910 w 2437070"/>
                <a:gd name="connsiteY6" fmla="*/ 964518 h 1851331"/>
                <a:gd name="connsiteX7" fmla="*/ 1101956 w 2437070"/>
                <a:gd name="connsiteY7" fmla="*/ 937564 h 1851331"/>
                <a:gd name="connsiteX8" fmla="*/ 639306 w 2437070"/>
                <a:gd name="connsiteY8" fmla="*/ 937564 h 1851331"/>
                <a:gd name="connsiteX9" fmla="*/ 606866 w 2437070"/>
                <a:gd name="connsiteY9" fmla="*/ 931015 h 1851331"/>
                <a:gd name="connsiteX10" fmla="*/ 545589 w 2437070"/>
                <a:gd name="connsiteY10" fmla="*/ 838570 h 1851331"/>
                <a:gd name="connsiteX11" fmla="*/ 545589 w 2437070"/>
                <a:gd name="connsiteY11" fmla="*/ 761394 h 1851331"/>
                <a:gd name="connsiteX12" fmla="*/ 606866 w 2437070"/>
                <a:gd name="connsiteY12" fmla="*/ 668949 h 1851331"/>
                <a:gd name="connsiteX13" fmla="*/ 641961 w 2437070"/>
                <a:gd name="connsiteY13" fmla="*/ 661864 h 1851331"/>
                <a:gd name="connsiteX14" fmla="*/ 1101956 w 2437070"/>
                <a:gd name="connsiteY14" fmla="*/ 661864 h 1851331"/>
                <a:gd name="connsiteX15" fmla="*/ 1128910 w 2437070"/>
                <a:gd name="connsiteY15" fmla="*/ 634910 h 1851331"/>
                <a:gd name="connsiteX16" fmla="*/ 1101956 w 2437070"/>
                <a:gd name="connsiteY16" fmla="*/ 607956 h 1851331"/>
                <a:gd name="connsiteX17" fmla="*/ 641015 w 2437070"/>
                <a:gd name="connsiteY17" fmla="*/ 607956 h 1851331"/>
                <a:gd name="connsiteX18" fmla="*/ 606866 w 2437070"/>
                <a:gd name="connsiteY18" fmla="*/ 601062 h 1851331"/>
                <a:gd name="connsiteX19" fmla="*/ 545589 w 2437070"/>
                <a:gd name="connsiteY19" fmla="*/ 508617 h 1851331"/>
                <a:gd name="connsiteX20" fmla="*/ 545589 w 2437070"/>
                <a:gd name="connsiteY20" fmla="*/ 431441 h 1851331"/>
                <a:gd name="connsiteX21" fmla="*/ 645918 w 2437070"/>
                <a:gd name="connsiteY21" fmla="*/ 331112 h 1851331"/>
                <a:gd name="connsiteX22" fmla="*/ 1101233 w 2437070"/>
                <a:gd name="connsiteY22" fmla="*/ 331112 h 1851331"/>
                <a:gd name="connsiteX23" fmla="*/ 1101233 w 2437070"/>
                <a:gd name="connsiteY23" fmla="*/ 330418 h 1851331"/>
                <a:gd name="connsiteX24" fmla="*/ 1101956 w 2437070"/>
                <a:gd name="connsiteY24" fmla="*/ 330418 h 1851331"/>
                <a:gd name="connsiteX25" fmla="*/ 1128910 w 2437070"/>
                <a:gd name="connsiteY25" fmla="*/ 303464 h 1851331"/>
                <a:gd name="connsiteX26" fmla="*/ 1101956 w 2437070"/>
                <a:gd name="connsiteY26" fmla="*/ 276510 h 1851331"/>
                <a:gd name="connsiteX27" fmla="*/ 633620 w 2437070"/>
                <a:gd name="connsiteY27" fmla="*/ 276510 h 1851331"/>
                <a:gd name="connsiteX28" fmla="*/ 606866 w 2437070"/>
                <a:gd name="connsiteY28" fmla="*/ 271109 h 1851331"/>
                <a:gd name="connsiteX29" fmla="*/ 545589 w 2437070"/>
                <a:gd name="connsiteY29" fmla="*/ 178664 h 1851331"/>
                <a:gd name="connsiteX30" fmla="*/ 545589 w 2437070"/>
                <a:gd name="connsiteY30" fmla="*/ 101488 h 1851331"/>
                <a:gd name="connsiteX31" fmla="*/ 645918 w 2437070"/>
                <a:gd name="connsiteY31" fmla="*/ 1159 h 1851331"/>
                <a:gd name="connsiteX32" fmla="*/ 1101233 w 2437070"/>
                <a:gd name="connsiteY32" fmla="*/ 1159 h 1851331"/>
                <a:gd name="connsiteX33" fmla="*/ 1101233 w 2437070"/>
                <a:gd name="connsiteY33" fmla="*/ 0 h 1851331"/>
                <a:gd name="connsiteX34" fmla="*/ 1736255 w 2437070"/>
                <a:gd name="connsiteY34" fmla="*/ 0 h 1851331"/>
                <a:gd name="connsiteX35" fmla="*/ 2436653 w 2437070"/>
                <a:gd name="connsiteY35" fmla="*/ 800488 h 1851331"/>
                <a:gd name="connsiteX36" fmla="*/ 1820627 w 2437070"/>
                <a:gd name="connsiteY36" fmla="*/ 1530639 h 1851331"/>
                <a:gd name="connsiteX37" fmla="*/ 946004 w 2437070"/>
                <a:gd name="connsiteY37" fmla="*/ 1847386 h 1851331"/>
                <a:gd name="connsiteX38" fmla="*/ 943580 w 2437070"/>
                <a:gd name="connsiteY38" fmla="*/ 1624525 h 1851331"/>
                <a:gd name="connsiteX39" fmla="*/ 1364717 w 2437070"/>
                <a:gd name="connsiteY39" fmla="*/ 1340558 h 1851331"/>
                <a:gd name="connsiteX40" fmla="*/ 1101233 w 2437070"/>
                <a:gd name="connsiteY40" fmla="*/ 1270043 h 1851331"/>
                <a:gd name="connsiteX41" fmla="*/ 1101233 w 2437070"/>
                <a:gd name="connsiteY41" fmla="*/ 1268852 h 1851331"/>
                <a:gd name="connsiteX42" fmla="*/ 156119 w 2437070"/>
                <a:gd name="connsiteY42" fmla="*/ 1262289 h 1851331"/>
                <a:gd name="connsiteX43" fmla="*/ 0 w 2437070"/>
                <a:gd name="connsiteY43" fmla="*/ 1145551 h 1851331"/>
                <a:gd name="connsiteX0" fmla="*/ 0 w 2436702"/>
                <a:gd name="connsiteY0" fmla="*/ 1145551 h 1851331"/>
                <a:gd name="connsiteX1" fmla="*/ 3282 w 2436702"/>
                <a:gd name="connsiteY1" fmla="*/ 1104474 h 1851331"/>
                <a:gd name="connsiteX2" fmla="*/ 156119 w 2436702"/>
                <a:gd name="connsiteY2" fmla="*/ 991018 h 1851331"/>
                <a:gd name="connsiteX3" fmla="*/ 570619 w 2436702"/>
                <a:gd name="connsiteY3" fmla="*/ 991018 h 1851331"/>
                <a:gd name="connsiteX4" fmla="*/ 571715 w 2436702"/>
                <a:gd name="connsiteY4" fmla="*/ 991472 h 1851331"/>
                <a:gd name="connsiteX5" fmla="*/ 1101956 w 2436702"/>
                <a:gd name="connsiteY5" fmla="*/ 991472 h 1851331"/>
                <a:gd name="connsiteX6" fmla="*/ 1128910 w 2436702"/>
                <a:gd name="connsiteY6" fmla="*/ 964518 h 1851331"/>
                <a:gd name="connsiteX7" fmla="*/ 1101956 w 2436702"/>
                <a:gd name="connsiteY7" fmla="*/ 937564 h 1851331"/>
                <a:gd name="connsiteX8" fmla="*/ 639306 w 2436702"/>
                <a:gd name="connsiteY8" fmla="*/ 937564 h 1851331"/>
                <a:gd name="connsiteX9" fmla="*/ 606866 w 2436702"/>
                <a:gd name="connsiteY9" fmla="*/ 931015 h 1851331"/>
                <a:gd name="connsiteX10" fmla="*/ 545589 w 2436702"/>
                <a:gd name="connsiteY10" fmla="*/ 838570 h 1851331"/>
                <a:gd name="connsiteX11" fmla="*/ 545589 w 2436702"/>
                <a:gd name="connsiteY11" fmla="*/ 761394 h 1851331"/>
                <a:gd name="connsiteX12" fmla="*/ 606866 w 2436702"/>
                <a:gd name="connsiteY12" fmla="*/ 668949 h 1851331"/>
                <a:gd name="connsiteX13" fmla="*/ 641961 w 2436702"/>
                <a:gd name="connsiteY13" fmla="*/ 661864 h 1851331"/>
                <a:gd name="connsiteX14" fmla="*/ 1101956 w 2436702"/>
                <a:gd name="connsiteY14" fmla="*/ 661864 h 1851331"/>
                <a:gd name="connsiteX15" fmla="*/ 1128910 w 2436702"/>
                <a:gd name="connsiteY15" fmla="*/ 634910 h 1851331"/>
                <a:gd name="connsiteX16" fmla="*/ 1101956 w 2436702"/>
                <a:gd name="connsiteY16" fmla="*/ 607956 h 1851331"/>
                <a:gd name="connsiteX17" fmla="*/ 641015 w 2436702"/>
                <a:gd name="connsiteY17" fmla="*/ 607956 h 1851331"/>
                <a:gd name="connsiteX18" fmla="*/ 606866 w 2436702"/>
                <a:gd name="connsiteY18" fmla="*/ 601062 h 1851331"/>
                <a:gd name="connsiteX19" fmla="*/ 545589 w 2436702"/>
                <a:gd name="connsiteY19" fmla="*/ 508617 h 1851331"/>
                <a:gd name="connsiteX20" fmla="*/ 545589 w 2436702"/>
                <a:gd name="connsiteY20" fmla="*/ 431441 h 1851331"/>
                <a:gd name="connsiteX21" fmla="*/ 645918 w 2436702"/>
                <a:gd name="connsiteY21" fmla="*/ 331112 h 1851331"/>
                <a:gd name="connsiteX22" fmla="*/ 1101233 w 2436702"/>
                <a:gd name="connsiteY22" fmla="*/ 331112 h 1851331"/>
                <a:gd name="connsiteX23" fmla="*/ 1101233 w 2436702"/>
                <a:gd name="connsiteY23" fmla="*/ 330418 h 1851331"/>
                <a:gd name="connsiteX24" fmla="*/ 1101956 w 2436702"/>
                <a:gd name="connsiteY24" fmla="*/ 330418 h 1851331"/>
                <a:gd name="connsiteX25" fmla="*/ 1128910 w 2436702"/>
                <a:gd name="connsiteY25" fmla="*/ 303464 h 1851331"/>
                <a:gd name="connsiteX26" fmla="*/ 1101956 w 2436702"/>
                <a:gd name="connsiteY26" fmla="*/ 276510 h 1851331"/>
                <a:gd name="connsiteX27" fmla="*/ 633620 w 2436702"/>
                <a:gd name="connsiteY27" fmla="*/ 276510 h 1851331"/>
                <a:gd name="connsiteX28" fmla="*/ 606866 w 2436702"/>
                <a:gd name="connsiteY28" fmla="*/ 271109 h 1851331"/>
                <a:gd name="connsiteX29" fmla="*/ 545589 w 2436702"/>
                <a:gd name="connsiteY29" fmla="*/ 178664 h 1851331"/>
                <a:gd name="connsiteX30" fmla="*/ 545589 w 2436702"/>
                <a:gd name="connsiteY30" fmla="*/ 101488 h 1851331"/>
                <a:gd name="connsiteX31" fmla="*/ 645918 w 2436702"/>
                <a:gd name="connsiteY31" fmla="*/ 1159 h 1851331"/>
                <a:gd name="connsiteX32" fmla="*/ 1101233 w 2436702"/>
                <a:gd name="connsiteY32" fmla="*/ 1159 h 1851331"/>
                <a:gd name="connsiteX33" fmla="*/ 1101233 w 2436702"/>
                <a:gd name="connsiteY33" fmla="*/ 0 h 1851331"/>
                <a:gd name="connsiteX34" fmla="*/ 1736255 w 2436702"/>
                <a:gd name="connsiteY34" fmla="*/ 0 h 1851331"/>
                <a:gd name="connsiteX35" fmla="*/ 2436653 w 2436702"/>
                <a:gd name="connsiteY35" fmla="*/ 800488 h 1851331"/>
                <a:gd name="connsiteX36" fmla="*/ 1820627 w 2436702"/>
                <a:gd name="connsiteY36" fmla="*/ 1530639 h 1851331"/>
                <a:gd name="connsiteX37" fmla="*/ 946004 w 2436702"/>
                <a:gd name="connsiteY37" fmla="*/ 1847386 h 1851331"/>
                <a:gd name="connsiteX38" fmla="*/ 943580 w 2436702"/>
                <a:gd name="connsiteY38" fmla="*/ 1624525 h 1851331"/>
                <a:gd name="connsiteX39" fmla="*/ 1364717 w 2436702"/>
                <a:gd name="connsiteY39" fmla="*/ 1340558 h 1851331"/>
                <a:gd name="connsiteX40" fmla="*/ 1101233 w 2436702"/>
                <a:gd name="connsiteY40" fmla="*/ 1270043 h 1851331"/>
                <a:gd name="connsiteX41" fmla="*/ 1101233 w 2436702"/>
                <a:gd name="connsiteY41" fmla="*/ 1268852 h 1851331"/>
                <a:gd name="connsiteX42" fmla="*/ 156119 w 2436702"/>
                <a:gd name="connsiteY42" fmla="*/ 1262289 h 1851331"/>
                <a:gd name="connsiteX43" fmla="*/ 0 w 2436702"/>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0"/>
                <a:gd name="connsiteY0" fmla="*/ 1145551 h 1851331"/>
                <a:gd name="connsiteX1" fmla="*/ 3282 w 2436660"/>
                <a:gd name="connsiteY1" fmla="*/ 1104474 h 1851331"/>
                <a:gd name="connsiteX2" fmla="*/ 156119 w 2436660"/>
                <a:gd name="connsiteY2" fmla="*/ 991018 h 1851331"/>
                <a:gd name="connsiteX3" fmla="*/ 570619 w 2436660"/>
                <a:gd name="connsiteY3" fmla="*/ 991018 h 1851331"/>
                <a:gd name="connsiteX4" fmla="*/ 571715 w 2436660"/>
                <a:gd name="connsiteY4" fmla="*/ 991472 h 1851331"/>
                <a:gd name="connsiteX5" fmla="*/ 1101956 w 2436660"/>
                <a:gd name="connsiteY5" fmla="*/ 991472 h 1851331"/>
                <a:gd name="connsiteX6" fmla="*/ 1128910 w 2436660"/>
                <a:gd name="connsiteY6" fmla="*/ 964518 h 1851331"/>
                <a:gd name="connsiteX7" fmla="*/ 1101956 w 2436660"/>
                <a:gd name="connsiteY7" fmla="*/ 937564 h 1851331"/>
                <a:gd name="connsiteX8" fmla="*/ 639306 w 2436660"/>
                <a:gd name="connsiteY8" fmla="*/ 937564 h 1851331"/>
                <a:gd name="connsiteX9" fmla="*/ 606866 w 2436660"/>
                <a:gd name="connsiteY9" fmla="*/ 931015 h 1851331"/>
                <a:gd name="connsiteX10" fmla="*/ 545589 w 2436660"/>
                <a:gd name="connsiteY10" fmla="*/ 838570 h 1851331"/>
                <a:gd name="connsiteX11" fmla="*/ 545589 w 2436660"/>
                <a:gd name="connsiteY11" fmla="*/ 761394 h 1851331"/>
                <a:gd name="connsiteX12" fmla="*/ 606866 w 2436660"/>
                <a:gd name="connsiteY12" fmla="*/ 668949 h 1851331"/>
                <a:gd name="connsiteX13" fmla="*/ 641961 w 2436660"/>
                <a:gd name="connsiteY13" fmla="*/ 661864 h 1851331"/>
                <a:gd name="connsiteX14" fmla="*/ 1101956 w 2436660"/>
                <a:gd name="connsiteY14" fmla="*/ 661864 h 1851331"/>
                <a:gd name="connsiteX15" fmla="*/ 1128910 w 2436660"/>
                <a:gd name="connsiteY15" fmla="*/ 634910 h 1851331"/>
                <a:gd name="connsiteX16" fmla="*/ 1101956 w 2436660"/>
                <a:gd name="connsiteY16" fmla="*/ 607956 h 1851331"/>
                <a:gd name="connsiteX17" fmla="*/ 641015 w 2436660"/>
                <a:gd name="connsiteY17" fmla="*/ 607956 h 1851331"/>
                <a:gd name="connsiteX18" fmla="*/ 606866 w 2436660"/>
                <a:gd name="connsiteY18" fmla="*/ 601062 h 1851331"/>
                <a:gd name="connsiteX19" fmla="*/ 545589 w 2436660"/>
                <a:gd name="connsiteY19" fmla="*/ 508617 h 1851331"/>
                <a:gd name="connsiteX20" fmla="*/ 545589 w 2436660"/>
                <a:gd name="connsiteY20" fmla="*/ 431441 h 1851331"/>
                <a:gd name="connsiteX21" fmla="*/ 645918 w 2436660"/>
                <a:gd name="connsiteY21" fmla="*/ 331112 h 1851331"/>
                <a:gd name="connsiteX22" fmla="*/ 1101233 w 2436660"/>
                <a:gd name="connsiteY22" fmla="*/ 331112 h 1851331"/>
                <a:gd name="connsiteX23" fmla="*/ 1101233 w 2436660"/>
                <a:gd name="connsiteY23" fmla="*/ 330418 h 1851331"/>
                <a:gd name="connsiteX24" fmla="*/ 1101956 w 2436660"/>
                <a:gd name="connsiteY24" fmla="*/ 330418 h 1851331"/>
                <a:gd name="connsiteX25" fmla="*/ 1128910 w 2436660"/>
                <a:gd name="connsiteY25" fmla="*/ 303464 h 1851331"/>
                <a:gd name="connsiteX26" fmla="*/ 1101956 w 2436660"/>
                <a:gd name="connsiteY26" fmla="*/ 276510 h 1851331"/>
                <a:gd name="connsiteX27" fmla="*/ 633620 w 2436660"/>
                <a:gd name="connsiteY27" fmla="*/ 276510 h 1851331"/>
                <a:gd name="connsiteX28" fmla="*/ 606866 w 2436660"/>
                <a:gd name="connsiteY28" fmla="*/ 271109 h 1851331"/>
                <a:gd name="connsiteX29" fmla="*/ 545589 w 2436660"/>
                <a:gd name="connsiteY29" fmla="*/ 178664 h 1851331"/>
                <a:gd name="connsiteX30" fmla="*/ 545589 w 2436660"/>
                <a:gd name="connsiteY30" fmla="*/ 101488 h 1851331"/>
                <a:gd name="connsiteX31" fmla="*/ 645918 w 2436660"/>
                <a:gd name="connsiteY31" fmla="*/ 1159 h 1851331"/>
                <a:gd name="connsiteX32" fmla="*/ 1101233 w 2436660"/>
                <a:gd name="connsiteY32" fmla="*/ 1159 h 1851331"/>
                <a:gd name="connsiteX33" fmla="*/ 1101233 w 2436660"/>
                <a:gd name="connsiteY33" fmla="*/ 0 h 1851331"/>
                <a:gd name="connsiteX34" fmla="*/ 1736255 w 2436660"/>
                <a:gd name="connsiteY34" fmla="*/ 0 h 1851331"/>
                <a:gd name="connsiteX35" fmla="*/ 2436653 w 2436660"/>
                <a:gd name="connsiteY35" fmla="*/ 800488 h 1851331"/>
                <a:gd name="connsiteX36" fmla="*/ 1820627 w 2436660"/>
                <a:gd name="connsiteY36" fmla="*/ 1530639 h 1851331"/>
                <a:gd name="connsiteX37" fmla="*/ 946004 w 2436660"/>
                <a:gd name="connsiteY37" fmla="*/ 1847386 h 1851331"/>
                <a:gd name="connsiteX38" fmla="*/ 943580 w 2436660"/>
                <a:gd name="connsiteY38" fmla="*/ 1624525 h 1851331"/>
                <a:gd name="connsiteX39" fmla="*/ 1364717 w 2436660"/>
                <a:gd name="connsiteY39" fmla="*/ 1340558 h 1851331"/>
                <a:gd name="connsiteX40" fmla="*/ 1101233 w 2436660"/>
                <a:gd name="connsiteY40" fmla="*/ 1270043 h 1851331"/>
                <a:gd name="connsiteX41" fmla="*/ 1101233 w 2436660"/>
                <a:gd name="connsiteY41" fmla="*/ 1268852 h 1851331"/>
                <a:gd name="connsiteX42" fmla="*/ 156119 w 2436660"/>
                <a:gd name="connsiteY42" fmla="*/ 1262289 h 1851331"/>
                <a:gd name="connsiteX43" fmla="*/ 0 w 2436660"/>
                <a:gd name="connsiteY43" fmla="*/ 1145551 h 1851331"/>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663"/>
                <a:gd name="connsiteY0" fmla="*/ 1149729 h 1855509"/>
                <a:gd name="connsiteX1" fmla="*/ 3282 w 2436663"/>
                <a:gd name="connsiteY1" fmla="*/ 1108652 h 1855509"/>
                <a:gd name="connsiteX2" fmla="*/ 156119 w 2436663"/>
                <a:gd name="connsiteY2" fmla="*/ 995196 h 1855509"/>
                <a:gd name="connsiteX3" fmla="*/ 570619 w 2436663"/>
                <a:gd name="connsiteY3" fmla="*/ 995196 h 1855509"/>
                <a:gd name="connsiteX4" fmla="*/ 571715 w 2436663"/>
                <a:gd name="connsiteY4" fmla="*/ 995650 h 1855509"/>
                <a:gd name="connsiteX5" fmla="*/ 1101956 w 2436663"/>
                <a:gd name="connsiteY5" fmla="*/ 995650 h 1855509"/>
                <a:gd name="connsiteX6" fmla="*/ 1128910 w 2436663"/>
                <a:gd name="connsiteY6" fmla="*/ 968696 h 1855509"/>
                <a:gd name="connsiteX7" fmla="*/ 1101956 w 2436663"/>
                <a:gd name="connsiteY7" fmla="*/ 941742 h 1855509"/>
                <a:gd name="connsiteX8" fmla="*/ 639306 w 2436663"/>
                <a:gd name="connsiteY8" fmla="*/ 941742 h 1855509"/>
                <a:gd name="connsiteX9" fmla="*/ 606866 w 2436663"/>
                <a:gd name="connsiteY9" fmla="*/ 935193 h 1855509"/>
                <a:gd name="connsiteX10" fmla="*/ 545589 w 2436663"/>
                <a:gd name="connsiteY10" fmla="*/ 842748 h 1855509"/>
                <a:gd name="connsiteX11" fmla="*/ 545589 w 2436663"/>
                <a:gd name="connsiteY11" fmla="*/ 765572 h 1855509"/>
                <a:gd name="connsiteX12" fmla="*/ 606866 w 2436663"/>
                <a:gd name="connsiteY12" fmla="*/ 673127 h 1855509"/>
                <a:gd name="connsiteX13" fmla="*/ 641961 w 2436663"/>
                <a:gd name="connsiteY13" fmla="*/ 666042 h 1855509"/>
                <a:gd name="connsiteX14" fmla="*/ 1101956 w 2436663"/>
                <a:gd name="connsiteY14" fmla="*/ 666042 h 1855509"/>
                <a:gd name="connsiteX15" fmla="*/ 1128910 w 2436663"/>
                <a:gd name="connsiteY15" fmla="*/ 639088 h 1855509"/>
                <a:gd name="connsiteX16" fmla="*/ 1101956 w 2436663"/>
                <a:gd name="connsiteY16" fmla="*/ 612134 h 1855509"/>
                <a:gd name="connsiteX17" fmla="*/ 641015 w 2436663"/>
                <a:gd name="connsiteY17" fmla="*/ 612134 h 1855509"/>
                <a:gd name="connsiteX18" fmla="*/ 606866 w 2436663"/>
                <a:gd name="connsiteY18" fmla="*/ 605240 h 1855509"/>
                <a:gd name="connsiteX19" fmla="*/ 545589 w 2436663"/>
                <a:gd name="connsiteY19" fmla="*/ 512795 h 1855509"/>
                <a:gd name="connsiteX20" fmla="*/ 545589 w 2436663"/>
                <a:gd name="connsiteY20" fmla="*/ 435619 h 1855509"/>
                <a:gd name="connsiteX21" fmla="*/ 645918 w 2436663"/>
                <a:gd name="connsiteY21" fmla="*/ 335290 h 1855509"/>
                <a:gd name="connsiteX22" fmla="*/ 1101233 w 2436663"/>
                <a:gd name="connsiteY22" fmla="*/ 335290 h 1855509"/>
                <a:gd name="connsiteX23" fmla="*/ 1101233 w 2436663"/>
                <a:gd name="connsiteY23" fmla="*/ 334596 h 1855509"/>
                <a:gd name="connsiteX24" fmla="*/ 1101956 w 2436663"/>
                <a:gd name="connsiteY24" fmla="*/ 334596 h 1855509"/>
                <a:gd name="connsiteX25" fmla="*/ 1128910 w 2436663"/>
                <a:gd name="connsiteY25" fmla="*/ 307642 h 1855509"/>
                <a:gd name="connsiteX26" fmla="*/ 1101956 w 2436663"/>
                <a:gd name="connsiteY26" fmla="*/ 280688 h 1855509"/>
                <a:gd name="connsiteX27" fmla="*/ 633620 w 2436663"/>
                <a:gd name="connsiteY27" fmla="*/ 280688 h 1855509"/>
                <a:gd name="connsiteX28" fmla="*/ 606866 w 2436663"/>
                <a:gd name="connsiteY28" fmla="*/ 275287 h 1855509"/>
                <a:gd name="connsiteX29" fmla="*/ 545589 w 2436663"/>
                <a:gd name="connsiteY29" fmla="*/ 182842 h 1855509"/>
                <a:gd name="connsiteX30" fmla="*/ 545589 w 2436663"/>
                <a:gd name="connsiteY30" fmla="*/ 105666 h 1855509"/>
                <a:gd name="connsiteX31" fmla="*/ 645918 w 2436663"/>
                <a:gd name="connsiteY31" fmla="*/ 5337 h 1855509"/>
                <a:gd name="connsiteX32" fmla="*/ 1101233 w 2436663"/>
                <a:gd name="connsiteY32" fmla="*/ 5337 h 1855509"/>
                <a:gd name="connsiteX33" fmla="*/ 1101233 w 2436663"/>
                <a:gd name="connsiteY33" fmla="*/ 4178 h 1855509"/>
                <a:gd name="connsiteX34" fmla="*/ 1736255 w 2436663"/>
                <a:gd name="connsiteY34" fmla="*/ 4178 h 1855509"/>
                <a:gd name="connsiteX35" fmla="*/ 2436653 w 2436663"/>
                <a:gd name="connsiteY35" fmla="*/ 804666 h 1855509"/>
                <a:gd name="connsiteX36" fmla="*/ 1820627 w 2436663"/>
                <a:gd name="connsiteY36" fmla="*/ 1534817 h 1855509"/>
                <a:gd name="connsiteX37" fmla="*/ 946004 w 2436663"/>
                <a:gd name="connsiteY37" fmla="*/ 1851564 h 1855509"/>
                <a:gd name="connsiteX38" fmla="*/ 943580 w 2436663"/>
                <a:gd name="connsiteY38" fmla="*/ 1628703 h 1855509"/>
                <a:gd name="connsiteX39" fmla="*/ 1364717 w 2436663"/>
                <a:gd name="connsiteY39" fmla="*/ 1344736 h 1855509"/>
                <a:gd name="connsiteX40" fmla="*/ 1101233 w 2436663"/>
                <a:gd name="connsiteY40" fmla="*/ 1274221 h 1855509"/>
                <a:gd name="connsiteX41" fmla="*/ 1101233 w 2436663"/>
                <a:gd name="connsiteY41" fmla="*/ 1273030 h 1855509"/>
                <a:gd name="connsiteX42" fmla="*/ 156119 w 2436663"/>
                <a:gd name="connsiteY42" fmla="*/ 1266467 h 1855509"/>
                <a:gd name="connsiteX43" fmla="*/ 0 w 2436663"/>
                <a:gd name="connsiteY43" fmla="*/ 1149729 h 1855509"/>
                <a:gd name="connsiteX0" fmla="*/ 0 w 2436742"/>
                <a:gd name="connsiteY0" fmla="*/ 1149729 h 1855509"/>
                <a:gd name="connsiteX1" fmla="*/ 3282 w 2436742"/>
                <a:gd name="connsiteY1" fmla="*/ 1108652 h 1855509"/>
                <a:gd name="connsiteX2" fmla="*/ 156119 w 2436742"/>
                <a:gd name="connsiteY2" fmla="*/ 995196 h 1855509"/>
                <a:gd name="connsiteX3" fmla="*/ 570619 w 2436742"/>
                <a:gd name="connsiteY3" fmla="*/ 995196 h 1855509"/>
                <a:gd name="connsiteX4" fmla="*/ 571715 w 2436742"/>
                <a:gd name="connsiteY4" fmla="*/ 995650 h 1855509"/>
                <a:gd name="connsiteX5" fmla="*/ 1101956 w 2436742"/>
                <a:gd name="connsiteY5" fmla="*/ 995650 h 1855509"/>
                <a:gd name="connsiteX6" fmla="*/ 1128910 w 2436742"/>
                <a:gd name="connsiteY6" fmla="*/ 968696 h 1855509"/>
                <a:gd name="connsiteX7" fmla="*/ 1101956 w 2436742"/>
                <a:gd name="connsiteY7" fmla="*/ 941742 h 1855509"/>
                <a:gd name="connsiteX8" fmla="*/ 639306 w 2436742"/>
                <a:gd name="connsiteY8" fmla="*/ 941742 h 1855509"/>
                <a:gd name="connsiteX9" fmla="*/ 606866 w 2436742"/>
                <a:gd name="connsiteY9" fmla="*/ 935193 h 1855509"/>
                <a:gd name="connsiteX10" fmla="*/ 545589 w 2436742"/>
                <a:gd name="connsiteY10" fmla="*/ 842748 h 1855509"/>
                <a:gd name="connsiteX11" fmla="*/ 545589 w 2436742"/>
                <a:gd name="connsiteY11" fmla="*/ 765572 h 1855509"/>
                <a:gd name="connsiteX12" fmla="*/ 606866 w 2436742"/>
                <a:gd name="connsiteY12" fmla="*/ 673127 h 1855509"/>
                <a:gd name="connsiteX13" fmla="*/ 641961 w 2436742"/>
                <a:gd name="connsiteY13" fmla="*/ 666042 h 1855509"/>
                <a:gd name="connsiteX14" fmla="*/ 1101956 w 2436742"/>
                <a:gd name="connsiteY14" fmla="*/ 666042 h 1855509"/>
                <a:gd name="connsiteX15" fmla="*/ 1128910 w 2436742"/>
                <a:gd name="connsiteY15" fmla="*/ 639088 h 1855509"/>
                <a:gd name="connsiteX16" fmla="*/ 1101956 w 2436742"/>
                <a:gd name="connsiteY16" fmla="*/ 612134 h 1855509"/>
                <a:gd name="connsiteX17" fmla="*/ 641015 w 2436742"/>
                <a:gd name="connsiteY17" fmla="*/ 612134 h 1855509"/>
                <a:gd name="connsiteX18" fmla="*/ 606866 w 2436742"/>
                <a:gd name="connsiteY18" fmla="*/ 605240 h 1855509"/>
                <a:gd name="connsiteX19" fmla="*/ 545589 w 2436742"/>
                <a:gd name="connsiteY19" fmla="*/ 512795 h 1855509"/>
                <a:gd name="connsiteX20" fmla="*/ 545589 w 2436742"/>
                <a:gd name="connsiteY20" fmla="*/ 435619 h 1855509"/>
                <a:gd name="connsiteX21" fmla="*/ 645918 w 2436742"/>
                <a:gd name="connsiteY21" fmla="*/ 335290 h 1855509"/>
                <a:gd name="connsiteX22" fmla="*/ 1101233 w 2436742"/>
                <a:gd name="connsiteY22" fmla="*/ 335290 h 1855509"/>
                <a:gd name="connsiteX23" fmla="*/ 1101233 w 2436742"/>
                <a:gd name="connsiteY23" fmla="*/ 334596 h 1855509"/>
                <a:gd name="connsiteX24" fmla="*/ 1101956 w 2436742"/>
                <a:gd name="connsiteY24" fmla="*/ 334596 h 1855509"/>
                <a:gd name="connsiteX25" fmla="*/ 1128910 w 2436742"/>
                <a:gd name="connsiteY25" fmla="*/ 307642 h 1855509"/>
                <a:gd name="connsiteX26" fmla="*/ 1101956 w 2436742"/>
                <a:gd name="connsiteY26" fmla="*/ 280688 h 1855509"/>
                <a:gd name="connsiteX27" fmla="*/ 633620 w 2436742"/>
                <a:gd name="connsiteY27" fmla="*/ 280688 h 1855509"/>
                <a:gd name="connsiteX28" fmla="*/ 606866 w 2436742"/>
                <a:gd name="connsiteY28" fmla="*/ 275287 h 1855509"/>
                <a:gd name="connsiteX29" fmla="*/ 545589 w 2436742"/>
                <a:gd name="connsiteY29" fmla="*/ 182842 h 1855509"/>
                <a:gd name="connsiteX30" fmla="*/ 545589 w 2436742"/>
                <a:gd name="connsiteY30" fmla="*/ 105666 h 1855509"/>
                <a:gd name="connsiteX31" fmla="*/ 645918 w 2436742"/>
                <a:gd name="connsiteY31" fmla="*/ 5337 h 1855509"/>
                <a:gd name="connsiteX32" fmla="*/ 1101233 w 2436742"/>
                <a:gd name="connsiteY32" fmla="*/ 5337 h 1855509"/>
                <a:gd name="connsiteX33" fmla="*/ 1101233 w 2436742"/>
                <a:gd name="connsiteY33" fmla="*/ 4178 h 1855509"/>
                <a:gd name="connsiteX34" fmla="*/ 1736255 w 2436742"/>
                <a:gd name="connsiteY34" fmla="*/ 4178 h 1855509"/>
                <a:gd name="connsiteX35" fmla="*/ 2436653 w 2436742"/>
                <a:gd name="connsiteY35" fmla="*/ 804666 h 1855509"/>
                <a:gd name="connsiteX36" fmla="*/ 1820627 w 2436742"/>
                <a:gd name="connsiteY36" fmla="*/ 1534817 h 1855509"/>
                <a:gd name="connsiteX37" fmla="*/ 946004 w 2436742"/>
                <a:gd name="connsiteY37" fmla="*/ 1851564 h 1855509"/>
                <a:gd name="connsiteX38" fmla="*/ 943580 w 2436742"/>
                <a:gd name="connsiteY38" fmla="*/ 1628703 h 1855509"/>
                <a:gd name="connsiteX39" fmla="*/ 1364717 w 2436742"/>
                <a:gd name="connsiteY39" fmla="*/ 1344736 h 1855509"/>
                <a:gd name="connsiteX40" fmla="*/ 1101233 w 2436742"/>
                <a:gd name="connsiteY40" fmla="*/ 1274221 h 1855509"/>
                <a:gd name="connsiteX41" fmla="*/ 1101233 w 2436742"/>
                <a:gd name="connsiteY41" fmla="*/ 1273030 h 1855509"/>
                <a:gd name="connsiteX42" fmla="*/ 156119 w 2436742"/>
                <a:gd name="connsiteY42" fmla="*/ 1266467 h 1855509"/>
                <a:gd name="connsiteX43" fmla="*/ 0 w 2436742"/>
                <a:gd name="connsiteY43" fmla="*/ 1149729 h 18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6742" h="1855509">
                  <a:moveTo>
                    <a:pt x="0" y="1149729"/>
                  </a:moveTo>
                  <a:lnTo>
                    <a:pt x="3282" y="1108652"/>
                  </a:lnTo>
                  <a:cubicBezTo>
                    <a:pt x="3282" y="1053242"/>
                    <a:pt x="100709" y="995196"/>
                    <a:pt x="156119" y="995196"/>
                  </a:cubicBezTo>
                  <a:lnTo>
                    <a:pt x="570619" y="995196"/>
                  </a:lnTo>
                  <a:lnTo>
                    <a:pt x="571715" y="995650"/>
                  </a:lnTo>
                  <a:lnTo>
                    <a:pt x="1101956" y="995650"/>
                  </a:lnTo>
                  <a:cubicBezTo>
                    <a:pt x="1116842" y="995650"/>
                    <a:pt x="1128910" y="983582"/>
                    <a:pt x="1128910" y="968696"/>
                  </a:cubicBezTo>
                  <a:cubicBezTo>
                    <a:pt x="1128910" y="953810"/>
                    <a:pt x="1116842" y="941742"/>
                    <a:pt x="1101956" y="941742"/>
                  </a:cubicBezTo>
                  <a:lnTo>
                    <a:pt x="639306" y="941742"/>
                  </a:lnTo>
                  <a:lnTo>
                    <a:pt x="606866" y="935193"/>
                  </a:lnTo>
                  <a:cubicBezTo>
                    <a:pt x="570856" y="919962"/>
                    <a:pt x="545589" y="884306"/>
                    <a:pt x="545589" y="842748"/>
                  </a:cubicBezTo>
                  <a:lnTo>
                    <a:pt x="545589" y="765572"/>
                  </a:lnTo>
                  <a:cubicBezTo>
                    <a:pt x="545589" y="724014"/>
                    <a:pt x="570856" y="688358"/>
                    <a:pt x="606866" y="673127"/>
                  </a:cubicBezTo>
                  <a:lnTo>
                    <a:pt x="641961" y="666042"/>
                  </a:lnTo>
                  <a:lnTo>
                    <a:pt x="1101956" y="666042"/>
                  </a:lnTo>
                  <a:cubicBezTo>
                    <a:pt x="1116842" y="666042"/>
                    <a:pt x="1128910" y="653974"/>
                    <a:pt x="1128910" y="639088"/>
                  </a:cubicBezTo>
                  <a:cubicBezTo>
                    <a:pt x="1128910" y="624202"/>
                    <a:pt x="1116842" y="612134"/>
                    <a:pt x="1101956" y="612134"/>
                  </a:cubicBezTo>
                  <a:lnTo>
                    <a:pt x="641015" y="612134"/>
                  </a:lnTo>
                  <a:lnTo>
                    <a:pt x="606866" y="605240"/>
                  </a:lnTo>
                  <a:cubicBezTo>
                    <a:pt x="570856" y="590009"/>
                    <a:pt x="545589" y="554352"/>
                    <a:pt x="545589" y="512795"/>
                  </a:cubicBezTo>
                  <a:lnTo>
                    <a:pt x="545589" y="435619"/>
                  </a:lnTo>
                  <a:cubicBezTo>
                    <a:pt x="545589" y="380209"/>
                    <a:pt x="590508" y="335290"/>
                    <a:pt x="645918" y="335290"/>
                  </a:cubicBezTo>
                  <a:lnTo>
                    <a:pt x="1101233" y="335290"/>
                  </a:lnTo>
                  <a:lnTo>
                    <a:pt x="1101233" y="334596"/>
                  </a:lnTo>
                  <a:lnTo>
                    <a:pt x="1101956" y="334596"/>
                  </a:lnTo>
                  <a:cubicBezTo>
                    <a:pt x="1116842" y="334596"/>
                    <a:pt x="1128910" y="322528"/>
                    <a:pt x="1128910" y="307642"/>
                  </a:cubicBezTo>
                  <a:cubicBezTo>
                    <a:pt x="1128910" y="292756"/>
                    <a:pt x="1116842" y="280688"/>
                    <a:pt x="1101956" y="280688"/>
                  </a:cubicBezTo>
                  <a:lnTo>
                    <a:pt x="633620" y="280688"/>
                  </a:lnTo>
                  <a:lnTo>
                    <a:pt x="606866" y="275287"/>
                  </a:lnTo>
                  <a:cubicBezTo>
                    <a:pt x="570856" y="260056"/>
                    <a:pt x="545589" y="224400"/>
                    <a:pt x="545589" y="182842"/>
                  </a:cubicBezTo>
                  <a:lnTo>
                    <a:pt x="545589" y="105666"/>
                  </a:lnTo>
                  <a:cubicBezTo>
                    <a:pt x="545589" y="50256"/>
                    <a:pt x="590508" y="5337"/>
                    <a:pt x="645918" y="5337"/>
                  </a:cubicBezTo>
                  <a:lnTo>
                    <a:pt x="1101233" y="5337"/>
                  </a:lnTo>
                  <a:lnTo>
                    <a:pt x="1101233" y="4178"/>
                  </a:lnTo>
                  <a:cubicBezTo>
                    <a:pt x="1312907" y="4178"/>
                    <a:pt x="1219700" y="-5223"/>
                    <a:pt x="1736255" y="4178"/>
                  </a:cubicBezTo>
                  <a:cubicBezTo>
                    <a:pt x="2252810" y="13579"/>
                    <a:pt x="2441460" y="392117"/>
                    <a:pt x="2436653" y="804666"/>
                  </a:cubicBezTo>
                  <a:cubicBezTo>
                    <a:pt x="2431846" y="1217215"/>
                    <a:pt x="2106534" y="1424710"/>
                    <a:pt x="1820627" y="1534817"/>
                  </a:cubicBezTo>
                  <a:cubicBezTo>
                    <a:pt x="1544650" y="1649738"/>
                    <a:pt x="1221981" y="1736643"/>
                    <a:pt x="946004" y="1851564"/>
                  </a:cubicBezTo>
                  <a:cubicBezTo>
                    <a:pt x="881213" y="1880948"/>
                    <a:pt x="851563" y="1740185"/>
                    <a:pt x="943580" y="1628703"/>
                  </a:cubicBezTo>
                  <a:cubicBezTo>
                    <a:pt x="1149916" y="1500901"/>
                    <a:pt x="1364695" y="1433351"/>
                    <a:pt x="1364717" y="1344736"/>
                  </a:cubicBezTo>
                  <a:cubicBezTo>
                    <a:pt x="1364739" y="1256121"/>
                    <a:pt x="1140771" y="1286719"/>
                    <a:pt x="1101233" y="1274221"/>
                  </a:cubicBezTo>
                  <a:cubicBezTo>
                    <a:pt x="1101233" y="1273824"/>
                    <a:pt x="1258752" y="1274322"/>
                    <a:pt x="1101233" y="1273030"/>
                  </a:cubicBezTo>
                  <a:lnTo>
                    <a:pt x="156119" y="1266467"/>
                  </a:lnTo>
                  <a:cubicBezTo>
                    <a:pt x="100709" y="1266467"/>
                    <a:pt x="0" y="1205139"/>
                    <a:pt x="0" y="114972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41" name="Donut 34"/>
            <p:cNvSpPr/>
            <p:nvPr/>
          </p:nvSpPr>
          <p:spPr bwMode="auto">
            <a:xfrm>
              <a:off x="1650662" y="1922222"/>
              <a:ext cx="450456" cy="433526"/>
            </a:xfrm>
            <a:custGeom>
              <a:avLst/>
              <a:gdLst/>
              <a:ahLst/>
              <a:cxnLst/>
              <a:rect l="l" t="t" r="r" b="b"/>
              <a:pathLst>
                <a:path w="450456" h="433526">
                  <a:moveTo>
                    <a:pt x="225228" y="0"/>
                  </a:moveTo>
                  <a:cubicBezTo>
                    <a:pt x="349618" y="0"/>
                    <a:pt x="450456" y="100838"/>
                    <a:pt x="450456" y="225228"/>
                  </a:cubicBezTo>
                  <a:cubicBezTo>
                    <a:pt x="450456" y="240777"/>
                    <a:pt x="448881" y="255958"/>
                    <a:pt x="445880" y="270619"/>
                  </a:cubicBezTo>
                  <a:lnTo>
                    <a:pt x="434319" y="307864"/>
                  </a:lnTo>
                  <a:lnTo>
                    <a:pt x="423671" y="303453"/>
                  </a:lnTo>
                  <a:lnTo>
                    <a:pt x="361868" y="303453"/>
                  </a:lnTo>
                  <a:lnTo>
                    <a:pt x="372627" y="287496"/>
                  </a:lnTo>
                  <a:cubicBezTo>
                    <a:pt x="380722" y="268357"/>
                    <a:pt x="385198" y="247315"/>
                    <a:pt x="385198" y="225228"/>
                  </a:cubicBezTo>
                  <a:cubicBezTo>
                    <a:pt x="385198" y="136879"/>
                    <a:pt x="313577" y="65258"/>
                    <a:pt x="225228" y="65258"/>
                  </a:cubicBezTo>
                  <a:cubicBezTo>
                    <a:pt x="136879" y="65258"/>
                    <a:pt x="65258" y="136879"/>
                    <a:pt x="65258" y="225228"/>
                  </a:cubicBezTo>
                  <a:cubicBezTo>
                    <a:pt x="65258" y="269403"/>
                    <a:pt x="83163" y="309395"/>
                    <a:pt x="112112" y="338344"/>
                  </a:cubicBezTo>
                  <a:lnTo>
                    <a:pt x="140038" y="357172"/>
                  </a:lnTo>
                  <a:lnTo>
                    <a:pt x="140038" y="433526"/>
                  </a:lnTo>
                  <a:lnTo>
                    <a:pt x="137559" y="432757"/>
                  </a:lnTo>
                  <a:cubicBezTo>
                    <a:pt x="56721" y="398565"/>
                    <a:pt x="0" y="318521"/>
                    <a:pt x="0" y="225228"/>
                  </a:cubicBezTo>
                  <a:cubicBezTo>
                    <a:pt x="0" y="100838"/>
                    <a:pt x="100838" y="0"/>
                    <a:pt x="225228"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42" name="Group 141"/>
          <p:cNvGrpSpPr/>
          <p:nvPr/>
        </p:nvGrpSpPr>
        <p:grpSpPr>
          <a:xfrm>
            <a:off x="2128393" y="618794"/>
            <a:ext cx="1979401" cy="1544073"/>
            <a:chOff x="1294903" y="1469213"/>
            <a:chExt cx="3327885" cy="2595985"/>
          </a:xfrm>
        </p:grpSpPr>
        <p:grpSp>
          <p:nvGrpSpPr>
            <p:cNvPr id="143" name="Group 142"/>
            <p:cNvGrpSpPr/>
            <p:nvPr/>
          </p:nvGrpSpPr>
          <p:grpSpPr>
            <a:xfrm>
              <a:off x="1294903" y="1469213"/>
              <a:ext cx="3327885" cy="2595985"/>
              <a:chOff x="1638949" y="971037"/>
              <a:chExt cx="3327885" cy="2595985"/>
            </a:xfrm>
          </p:grpSpPr>
          <p:grpSp>
            <p:nvGrpSpPr>
              <p:cNvPr id="150" name="Group 149"/>
              <p:cNvGrpSpPr/>
              <p:nvPr/>
            </p:nvGrpSpPr>
            <p:grpSpPr>
              <a:xfrm flipH="1" flipV="1">
                <a:off x="1638949" y="971037"/>
                <a:ext cx="2842110" cy="2288755"/>
                <a:chOff x="3650332" y="3499813"/>
                <a:chExt cx="2842110" cy="2288755"/>
              </a:xfrm>
            </p:grpSpPr>
            <p:sp>
              <p:nvSpPr>
                <p:cNvPr id="154" name="Freeform 153"/>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5" name="Freeform 154"/>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51" name="Group 150"/>
              <p:cNvGrpSpPr/>
              <p:nvPr/>
            </p:nvGrpSpPr>
            <p:grpSpPr>
              <a:xfrm>
                <a:off x="2124724" y="1278267"/>
                <a:ext cx="2842110" cy="2288755"/>
                <a:chOff x="3650332" y="3499813"/>
                <a:chExt cx="2842110" cy="2288755"/>
              </a:xfrm>
            </p:grpSpPr>
            <p:sp>
              <p:nvSpPr>
                <p:cNvPr id="152" name="Freeform 151"/>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53" name="Freeform 152"/>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44" name="Group 143"/>
            <p:cNvGrpSpPr/>
            <p:nvPr/>
          </p:nvGrpSpPr>
          <p:grpSpPr>
            <a:xfrm>
              <a:off x="1438157" y="2037649"/>
              <a:ext cx="259970" cy="1179386"/>
              <a:chOff x="1516655" y="2067347"/>
              <a:chExt cx="259970" cy="1179386"/>
            </a:xfrm>
          </p:grpSpPr>
          <p:cxnSp>
            <p:nvCxnSpPr>
              <p:cNvPr id="148" name="Straight Connector 147"/>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49" name="Straight Connector 148"/>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45" name="Group 144"/>
            <p:cNvGrpSpPr/>
            <p:nvPr/>
          </p:nvGrpSpPr>
          <p:grpSpPr>
            <a:xfrm rot="10800000">
              <a:off x="4238010" y="2283945"/>
              <a:ext cx="259970" cy="1179386"/>
              <a:chOff x="1516655" y="2067347"/>
              <a:chExt cx="259970" cy="1179386"/>
            </a:xfrm>
          </p:grpSpPr>
          <p:cxnSp>
            <p:nvCxnSpPr>
              <p:cNvPr id="146" name="Straight Connector 145"/>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47" name="Straight Connector 146"/>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56" name="Group 155"/>
          <p:cNvGrpSpPr>
            <a:grpSpLocks noChangeAspect="1"/>
          </p:cNvGrpSpPr>
          <p:nvPr/>
        </p:nvGrpSpPr>
        <p:grpSpPr>
          <a:xfrm>
            <a:off x="2800183" y="1108727"/>
            <a:ext cx="640286" cy="387817"/>
            <a:chOff x="1897385" y="5357058"/>
            <a:chExt cx="1016264" cy="615544"/>
          </a:xfrm>
          <a:solidFill>
            <a:schemeClr val="bg1">
              <a:lumMod val="75000"/>
            </a:schemeClr>
          </a:solidFill>
        </p:grpSpPr>
        <p:sp>
          <p:nvSpPr>
            <p:cNvPr id="157" name="Donut 276"/>
            <p:cNvSpPr>
              <a:spLocks noChangeAspect="1"/>
            </p:cNvSpPr>
            <p:nvPr/>
          </p:nvSpPr>
          <p:spPr bwMode="auto">
            <a:xfrm>
              <a:off x="1897385" y="5361793"/>
              <a:ext cx="1016264" cy="544933"/>
            </a:xfrm>
            <a:custGeom>
              <a:avLst/>
              <a:gdLst/>
              <a:ahLst/>
              <a:cxnLst/>
              <a:rect l="l" t="t" r="r" b="b"/>
              <a:pathLst>
                <a:path w="1016264" h="544933">
                  <a:moveTo>
                    <a:pt x="841715" y="125335"/>
                  </a:moveTo>
                  <a:lnTo>
                    <a:pt x="893929" y="176317"/>
                  </a:lnTo>
                  <a:cubicBezTo>
                    <a:pt x="950061" y="241117"/>
                    <a:pt x="990140" y="320203"/>
                    <a:pt x="1007980" y="407388"/>
                  </a:cubicBezTo>
                  <a:lnTo>
                    <a:pt x="1015574" y="482715"/>
                  </a:lnTo>
                  <a:lnTo>
                    <a:pt x="1016264" y="484381"/>
                  </a:lnTo>
                  <a:lnTo>
                    <a:pt x="1016264" y="489560"/>
                  </a:lnTo>
                  <a:lnTo>
                    <a:pt x="1016264" y="506459"/>
                  </a:lnTo>
                  <a:cubicBezTo>
                    <a:pt x="1016264" y="527708"/>
                    <a:pt x="999039" y="544933"/>
                    <a:pt x="977790" y="544933"/>
                  </a:cubicBezTo>
                  <a:cubicBezTo>
                    <a:pt x="956541" y="544933"/>
                    <a:pt x="939316" y="527708"/>
                    <a:pt x="939316" y="506459"/>
                  </a:cubicBezTo>
                  <a:lnTo>
                    <a:pt x="939316" y="484381"/>
                  </a:lnTo>
                  <a:lnTo>
                    <a:pt x="939608" y="483677"/>
                  </a:lnTo>
                  <a:lnTo>
                    <a:pt x="933463" y="422718"/>
                  </a:lnTo>
                  <a:cubicBezTo>
                    <a:pt x="918282" y="348530"/>
                    <a:pt x="884178" y="281234"/>
                    <a:pt x="836415" y="226095"/>
                  </a:cubicBezTo>
                  <a:lnTo>
                    <a:pt x="800012" y="190551"/>
                  </a:lnTo>
                  <a:close/>
                  <a:moveTo>
                    <a:pt x="508132" y="0"/>
                  </a:moveTo>
                  <a:cubicBezTo>
                    <a:pt x="569772" y="0"/>
                    <a:pt x="628859" y="10931"/>
                    <a:pt x="683561" y="30960"/>
                  </a:cubicBezTo>
                  <a:lnTo>
                    <a:pt x="737731" y="56232"/>
                  </a:lnTo>
                  <a:lnTo>
                    <a:pt x="689007" y="117149"/>
                  </a:lnTo>
                  <a:lnTo>
                    <a:pt x="657408" y="102407"/>
                  </a:lnTo>
                  <a:cubicBezTo>
                    <a:pt x="610861" y="85364"/>
                    <a:pt x="560583" y="76063"/>
                    <a:pt x="508132" y="76063"/>
                  </a:cubicBezTo>
                  <a:cubicBezTo>
                    <a:pt x="298329" y="76063"/>
                    <a:pt x="123284" y="224882"/>
                    <a:pt x="82801" y="422718"/>
                  </a:cubicBezTo>
                  <a:lnTo>
                    <a:pt x="76656" y="483677"/>
                  </a:lnTo>
                  <a:lnTo>
                    <a:pt x="76948" y="484381"/>
                  </a:lnTo>
                  <a:lnTo>
                    <a:pt x="76948" y="506459"/>
                  </a:lnTo>
                  <a:cubicBezTo>
                    <a:pt x="76948" y="527708"/>
                    <a:pt x="59723" y="544933"/>
                    <a:pt x="38474" y="544933"/>
                  </a:cubicBezTo>
                  <a:cubicBezTo>
                    <a:pt x="17225" y="544933"/>
                    <a:pt x="0" y="527708"/>
                    <a:pt x="0" y="506459"/>
                  </a:cubicBezTo>
                  <a:lnTo>
                    <a:pt x="0" y="489560"/>
                  </a:lnTo>
                  <a:lnTo>
                    <a:pt x="0" y="484381"/>
                  </a:lnTo>
                  <a:lnTo>
                    <a:pt x="690" y="482715"/>
                  </a:lnTo>
                  <a:lnTo>
                    <a:pt x="8284" y="407388"/>
                  </a:lnTo>
                  <a:cubicBezTo>
                    <a:pt x="55859" y="174893"/>
                    <a:pt x="261572" y="0"/>
                    <a:pt x="508132" y="0"/>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58" name="Rounded Rectangle 157"/>
            <p:cNvSpPr>
              <a:spLocks noChangeAspect="1"/>
            </p:cNvSpPr>
            <p:nvPr/>
          </p:nvSpPr>
          <p:spPr bwMode="auto">
            <a:xfrm rot="19800000">
              <a:off x="2224988" y="5514095"/>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59" name="Rounded Rectangle 158"/>
            <p:cNvSpPr/>
            <p:nvPr/>
          </p:nvSpPr>
          <p:spPr bwMode="auto">
            <a:xfrm rot="16200000">
              <a:off x="2065765" y="57847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0" name="Rounded Rectangle 159"/>
            <p:cNvSpPr/>
            <p:nvPr/>
          </p:nvSpPr>
          <p:spPr bwMode="auto">
            <a:xfrm>
              <a:off x="2383172" y="5477470"/>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1" name="Rounded Rectangle 160"/>
            <p:cNvSpPr>
              <a:spLocks noChangeAspect="1"/>
            </p:cNvSpPr>
            <p:nvPr/>
          </p:nvSpPr>
          <p:spPr bwMode="auto">
            <a:xfrm rot="18000000">
              <a:off x="2111761" y="56268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2" name="Rounded Rectangle 287"/>
            <p:cNvSpPr/>
            <p:nvPr/>
          </p:nvSpPr>
          <p:spPr bwMode="auto">
            <a:xfrm rot="2147075">
              <a:off x="2477764" y="5357058"/>
              <a:ext cx="119339" cy="615544"/>
            </a:xfrm>
            <a:custGeom>
              <a:avLst/>
              <a:gdLst>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17477 w 119340"/>
                <a:gd name="connsiteY14" fmla="*/ 205105 h 616798"/>
                <a:gd name="connsiteX15" fmla="*/ 22271 w 119340"/>
                <a:gd name="connsiteY15" fmla="*/ 36163 h 616798"/>
                <a:gd name="connsiteX16" fmla="*/ 32863 w 119340"/>
                <a:gd name="connsiteY16"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0 w 119340"/>
                <a:gd name="connsiteY13" fmla="*/ 247298 h 616798"/>
                <a:gd name="connsiteX14" fmla="*/ 22271 w 119340"/>
                <a:gd name="connsiteY14" fmla="*/ 36163 h 616798"/>
                <a:gd name="connsiteX15" fmla="*/ 32863 w 119340"/>
                <a:gd name="connsiteY15"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01863 w 119340"/>
                <a:gd name="connsiteY4" fmla="*/ 205105 h 616798"/>
                <a:gd name="connsiteX5" fmla="*/ 119340 w 119340"/>
                <a:gd name="connsiteY5" fmla="*/ 247298 h 616798"/>
                <a:gd name="connsiteX6" fmla="*/ 119339 w 119340"/>
                <a:gd name="connsiteY6" fmla="*/ 556125 h 616798"/>
                <a:gd name="connsiteX7" fmla="*/ 82895 w 119340"/>
                <a:gd name="connsiteY7" fmla="*/ 611106 h 616798"/>
                <a:gd name="connsiteX8" fmla="*/ 61986 w 119340"/>
                <a:gd name="connsiteY8" fmla="*/ 615327 h 616798"/>
                <a:gd name="connsiteX9" fmla="*/ 58434 w 119340"/>
                <a:gd name="connsiteY9" fmla="*/ 616798 h 616798"/>
                <a:gd name="connsiteX10" fmla="*/ 52526 w 119340"/>
                <a:gd name="connsiteY10" fmla="*/ 614351 h 616798"/>
                <a:gd name="connsiteX11" fmla="*/ 36443 w 119340"/>
                <a:gd name="connsiteY11" fmla="*/ 611105 h 616798"/>
                <a:gd name="connsiteX12" fmla="*/ 0 w 119340"/>
                <a:gd name="connsiteY12" fmla="*/ 556124 h 616798"/>
                <a:gd name="connsiteX13" fmla="*/ 22271 w 119340"/>
                <a:gd name="connsiteY13" fmla="*/ 36163 h 616798"/>
                <a:gd name="connsiteX14" fmla="*/ 32863 w 119340"/>
                <a:gd name="connsiteY14" fmla="*/ 10592 h 616798"/>
                <a:gd name="connsiteX0" fmla="*/ 32863 w 119340"/>
                <a:gd name="connsiteY0" fmla="*/ 10592 h 616798"/>
                <a:gd name="connsiteX1" fmla="*/ 58434 w 119340"/>
                <a:gd name="connsiteY1" fmla="*/ 0 h 616798"/>
                <a:gd name="connsiteX2" fmla="*/ 94597 w 119340"/>
                <a:gd name="connsiteY2" fmla="*/ 36163 h 616798"/>
                <a:gd name="connsiteX3" fmla="*/ 94597 w 119340"/>
                <a:gd name="connsiteY3" fmla="*/ 200206 h 616798"/>
                <a:gd name="connsiteX4" fmla="*/ 119340 w 119340"/>
                <a:gd name="connsiteY4" fmla="*/ 247298 h 616798"/>
                <a:gd name="connsiteX5" fmla="*/ 119339 w 119340"/>
                <a:gd name="connsiteY5" fmla="*/ 556125 h 616798"/>
                <a:gd name="connsiteX6" fmla="*/ 82895 w 119340"/>
                <a:gd name="connsiteY6" fmla="*/ 611106 h 616798"/>
                <a:gd name="connsiteX7" fmla="*/ 61986 w 119340"/>
                <a:gd name="connsiteY7" fmla="*/ 615327 h 616798"/>
                <a:gd name="connsiteX8" fmla="*/ 58434 w 119340"/>
                <a:gd name="connsiteY8" fmla="*/ 616798 h 616798"/>
                <a:gd name="connsiteX9" fmla="*/ 52526 w 119340"/>
                <a:gd name="connsiteY9" fmla="*/ 614351 h 616798"/>
                <a:gd name="connsiteX10" fmla="*/ 36443 w 119340"/>
                <a:gd name="connsiteY10" fmla="*/ 611105 h 616798"/>
                <a:gd name="connsiteX11" fmla="*/ 0 w 119340"/>
                <a:gd name="connsiteY11" fmla="*/ 556124 h 616798"/>
                <a:gd name="connsiteX12" fmla="*/ 22271 w 119340"/>
                <a:gd name="connsiteY12" fmla="*/ 36163 h 616798"/>
                <a:gd name="connsiteX13" fmla="*/ 32863 w 119340"/>
                <a:gd name="connsiteY13" fmla="*/ 10592 h 616798"/>
                <a:gd name="connsiteX0" fmla="*/ 32863 w 119340"/>
                <a:gd name="connsiteY0" fmla="*/ 10592 h 616798"/>
                <a:gd name="connsiteX1" fmla="*/ 58434 w 119340"/>
                <a:gd name="connsiteY1" fmla="*/ 0 h 616798"/>
                <a:gd name="connsiteX2" fmla="*/ 94597 w 119340"/>
                <a:gd name="connsiteY2" fmla="*/ 36163 h 616798"/>
                <a:gd name="connsiteX3" fmla="*/ 119340 w 119340"/>
                <a:gd name="connsiteY3" fmla="*/ 247298 h 616798"/>
                <a:gd name="connsiteX4" fmla="*/ 119339 w 119340"/>
                <a:gd name="connsiteY4" fmla="*/ 556125 h 616798"/>
                <a:gd name="connsiteX5" fmla="*/ 82895 w 119340"/>
                <a:gd name="connsiteY5" fmla="*/ 611106 h 616798"/>
                <a:gd name="connsiteX6" fmla="*/ 61986 w 119340"/>
                <a:gd name="connsiteY6" fmla="*/ 615327 h 616798"/>
                <a:gd name="connsiteX7" fmla="*/ 58434 w 119340"/>
                <a:gd name="connsiteY7" fmla="*/ 616798 h 616798"/>
                <a:gd name="connsiteX8" fmla="*/ 52526 w 119340"/>
                <a:gd name="connsiteY8" fmla="*/ 614351 h 616798"/>
                <a:gd name="connsiteX9" fmla="*/ 36443 w 119340"/>
                <a:gd name="connsiteY9" fmla="*/ 611105 h 616798"/>
                <a:gd name="connsiteX10" fmla="*/ 0 w 119340"/>
                <a:gd name="connsiteY10" fmla="*/ 556124 h 616798"/>
                <a:gd name="connsiteX11" fmla="*/ 22271 w 119340"/>
                <a:gd name="connsiteY11" fmla="*/ 36163 h 616798"/>
                <a:gd name="connsiteX12" fmla="*/ 32863 w 119340"/>
                <a:gd name="connsiteY12" fmla="*/ 10592 h 616798"/>
                <a:gd name="connsiteX0" fmla="*/ 32863 w 119339"/>
                <a:gd name="connsiteY0" fmla="*/ 10592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11" fmla="*/ 32863 w 119339"/>
                <a:gd name="connsiteY11" fmla="*/ 10592 h 616798"/>
                <a:gd name="connsiteX0" fmla="*/ 22271 w 119339"/>
                <a:gd name="connsiteY0" fmla="*/ 53229 h 633864"/>
                <a:gd name="connsiteX1" fmla="*/ 58434 w 119339"/>
                <a:gd name="connsiteY1" fmla="*/ 17066 h 633864"/>
                <a:gd name="connsiteX2" fmla="*/ 94597 w 119339"/>
                <a:gd name="connsiteY2" fmla="*/ 53229 h 633864"/>
                <a:gd name="connsiteX3" fmla="*/ 119339 w 119339"/>
                <a:gd name="connsiteY3" fmla="*/ 573191 h 633864"/>
                <a:gd name="connsiteX4" fmla="*/ 82895 w 119339"/>
                <a:gd name="connsiteY4" fmla="*/ 628172 h 633864"/>
                <a:gd name="connsiteX5" fmla="*/ 61986 w 119339"/>
                <a:gd name="connsiteY5" fmla="*/ 632393 h 633864"/>
                <a:gd name="connsiteX6" fmla="*/ 58434 w 119339"/>
                <a:gd name="connsiteY6" fmla="*/ 633864 h 633864"/>
                <a:gd name="connsiteX7" fmla="*/ 52526 w 119339"/>
                <a:gd name="connsiteY7" fmla="*/ 631417 h 633864"/>
                <a:gd name="connsiteX8" fmla="*/ 36443 w 119339"/>
                <a:gd name="connsiteY8" fmla="*/ 628171 h 633864"/>
                <a:gd name="connsiteX9" fmla="*/ 0 w 119339"/>
                <a:gd name="connsiteY9" fmla="*/ 573190 h 633864"/>
                <a:gd name="connsiteX10" fmla="*/ 22271 w 119339"/>
                <a:gd name="connsiteY10" fmla="*/ 53229 h 633864"/>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63 h 616798"/>
                <a:gd name="connsiteX1" fmla="*/ 58434 w 119339"/>
                <a:gd name="connsiteY1" fmla="*/ 0 h 616798"/>
                <a:gd name="connsiteX2" fmla="*/ 94597 w 119339"/>
                <a:gd name="connsiteY2" fmla="*/ 36163 h 616798"/>
                <a:gd name="connsiteX3" fmla="*/ 119339 w 119339"/>
                <a:gd name="connsiteY3" fmla="*/ 556125 h 616798"/>
                <a:gd name="connsiteX4" fmla="*/ 82895 w 119339"/>
                <a:gd name="connsiteY4" fmla="*/ 611106 h 616798"/>
                <a:gd name="connsiteX5" fmla="*/ 61986 w 119339"/>
                <a:gd name="connsiteY5" fmla="*/ 615327 h 616798"/>
                <a:gd name="connsiteX6" fmla="*/ 58434 w 119339"/>
                <a:gd name="connsiteY6" fmla="*/ 616798 h 616798"/>
                <a:gd name="connsiteX7" fmla="*/ 52526 w 119339"/>
                <a:gd name="connsiteY7" fmla="*/ 614351 h 616798"/>
                <a:gd name="connsiteX8" fmla="*/ 36443 w 119339"/>
                <a:gd name="connsiteY8" fmla="*/ 611105 h 616798"/>
                <a:gd name="connsiteX9" fmla="*/ 0 w 119339"/>
                <a:gd name="connsiteY9" fmla="*/ 556124 h 616798"/>
                <a:gd name="connsiteX10" fmla="*/ 22271 w 119339"/>
                <a:gd name="connsiteY10" fmla="*/ 36163 h 616798"/>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508 h 617143"/>
                <a:gd name="connsiteX1" fmla="*/ 58434 w 119339"/>
                <a:gd name="connsiteY1" fmla="*/ 345 h 617143"/>
                <a:gd name="connsiteX2" fmla="*/ 94597 w 119339"/>
                <a:gd name="connsiteY2" fmla="*/ 36508 h 617143"/>
                <a:gd name="connsiteX3" fmla="*/ 119339 w 119339"/>
                <a:gd name="connsiteY3" fmla="*/ 556470 h 617143"/>
                <a:gd name="connsiteX4" fmla="*/ 82895 w 119339"/>
                <a:gd name="connsiteY4" fmla="*/ 611451 h 617143"/>
                <a:gd name="connsiteX5" fmla="*/ 61986 w 119339"/>
                <a:gd name="connsiteY5" fmla="*/ 615672 h 617143"/>
                <a:gd name="connsiteX6" fmla="*/ 58434 w 119339"/>
                <a:gd name="connsiteY6" fmla="*/ 617143 h 617143"/>
                <a:gd name="connsiteX7" fmla="*/ 52526 w 119339"/>
                <a:gd name="connsiteY7" fmla="*/ 614696 h 617143"/>
                <a:gd name="connsiteX8" fmla="*/ 36443 w 119339"/>
                <a:gd name="connsiteY8" fmla="*/ 611450 h 617143"/>
                <a:gd name="connsiteX9" fmla="*/ 0 w 119339"/>
                <a:gd name="connsiteY9" fmla="*/ 556469 h 617143"/>
                <a:gd name="connsiteX10" fmla="*/ 22271 w 119339"/>
                <a:gd name="connsiteY10" fmla="*/ 36508 h 617143"/>
                <a:gd name="connsiteX0" fmla="*/ 22271 w 119339"/>
                <a:gd name="connsiteY0" fmla="*/ 36185 h 616820"/>
                <a:gd name="connsiteX1" fmla="*/ 58434 w 119339"/>
                <a:gd name="connsiteY1" fmla="*/ 22 h 616820"/>
                <a:gd name="connsiteX2" fmla="*/ 94597 w 119339"/>
                <a:gd name="connsiteY2" fmla="*/ 36185 h 616820"/>
                <a:gd name="connsiteX3" fmla="*/ 119339 w 119339"/>
                <a:gd name="connsiteY3" fmla="*/ 556147 h 616820"/>
                <a:gd name="connsiteX4" fmla="*/ 82895 w 119339"/>
                <a:gd name="connsiteY4" fmla="*/ 611128 h 616820"/>
                <a:gd name="connsiteX5" fmla="*/ 61986 w 119339"/>
                <a:gd name="connsiteY5" fmla="*/ 615349 h 616820"/>
                <a:gd name="connsiteX6" fmla="*/ 58434 w 119339"/>
                <a:gd name="connsiteY6" fmla="*/ 616820 h 616820"/>
                <a:gd name="connsiteX7" fmla="*/ 52526 w 119339"/>
                <a:gd name="connsiteY7" fmla="*/ 614373 h 616820"/>
                <a:gd name="connsiteX8" fmla="*/ 36443 w 119339"/>
                <a:gd name="connsiteY8" fmla="*/ 611127 h 616820"/>
                <a:gd name="connsiteX9" fmla="*/ 0 w 119339"/>
                <a:gd name="connsiteY9" fmla="*/ 556146 h 616820"/>
                <a:gd name="connsiteX10" fmla="*/ 22271 w 119339"/>
                <a:gd name="connsiteY10" fmla="*/ 36185 h 616820"/>
                <a:gd name="connsiteX0" fmla="*/ 22271 w 119339"/>
                <a:gd name="connsiteY0" fmla="*/ 36164 h 616799"/>
                <a:gd name="connsiteX1" fmla="*/ 58434 w 119339"/>
                <a:gd name="connsiteY1" fmla="*/ 1 h 616799"/>
                <a:gd name="connsiteX2" fmla="*/ 94597 w 119339"/>
                <a:gd name="connsiteY2" fmla="*/ 36164 h 616799"/>
                <a:gd name="connsiteX3" fmla="*/ 119339 w 119339"/>
                <a:gd name="connsiteY3" fmla="*/ 556126 h 616799"/>
                <a:gd name="connsiteX4" fmla="*/ 82895 w 119339"/>
                <a:gd name="connsiteY4" fmla="*/ 611107 h 616799"/>
                <a:gd name="connsiteX5" fmla="*/ 61986 w 119339"/>
                <a:gd name="connsiteY5" fmla="*/ 615328 h 616799"/>
                <a:gd name="connsiteX6" fmla="*/ 58434 w 119339"/>
                <a:gd name="connsiteY6" fmla="*/ 616799 h 616799"/>
                <a:gd name="connsiteX7" fmla="*/ 52526 w 119339"/>
                <a:gd name="connsiteY7" fmla="*/ 614352 h 616799"/>
                <a:gd name="connsiteX8" fmla="*/ 36443 w 119339"/>
                <a:gd name="connsiteY8" fmla="*/ 611106 h 616799"/>
                <a:gd name="connsiteX9" fmla="*/ 0 w 119339"/>
                <a:gd name="connsiteY9" fmla="*/ 556125 h 616799"/>
                <a:gd name="connsiteX10" fmla="*/ 22271 w 119339"/>
                <a:gd name="connsiteY10" fmla="*/ 36164 h 616799"/>
                <a:gd name="connsiteX0" fmla="*/ 22271 w 119339"/>
                <a:gd name="connsiteY0" fmla="*/ 34843 h 615478"/>
                <a:gd name="connsiteX1" fmla="*/ 61963 w 119339"/>
                <a:gd name="connsiteY1" fmla="*/ 1 h 615478"/>
                <a:gd name="connsiteX2" fmla="*/ 94597 w 119339"/>
                <a:gd name="connsiteY2" fmla="*/ 34843 h 615478"/>
                <a:gd name="connsiteX3" fmla="*/ 119339 w 119339"/>
                <a:gd name="connsiteY3" fmla="*/ 554805 h 615478"/>
                <a:gd name="connsiteX4" fmla="*/ 82895 w 119339"/>
                <a:gd name="connsiteY4" fmla="*/ 609786 h 615478"/>
                <a:gd name="connsiteX5" fmla="*/ 61986 w 119339"/>
                <a:gd name="connsiteY5" fmla="*/ 614007 h 615478"/>
                <a:gd name="connsiteX6" fmla="*/ 58434 w 119339"/>
                <a:gd name="connsiteY6" fmla="*/ 615478 h 615478"/>
                <a:gd name="connsiteX7" fmla="*/ 52526 w 119339"/>
                <a:gd name="connsiteY7" fmla="*/ 613031 h 615478"/>
                <a:gd name="connsiteX8" fmla="*/ 36443 w 119339"/>
                <a:gd name="connsiteY8" fmla="*/ 609785 h 615478"/>
                <a:gd name="connsiteX9" fmla="*/ 0 w 119339"/>
                <a:gd name="connsiteY9" fmla="*/ 554804 h 615478"/>
                <a:gd name="connsiteX10" fmla="*/ 22271 w 119339"/>
                <a:gd name="connsiteY10" fmla="*/ 34843 h 615478"/>
                <a:gd name="connsiteX0" fmla="*/ 22271 w 119339"/>
                <a:gd name="connsiteY0" fmla="*/ 34909 h 615544"/>
                <a:gd name="connsiteX1" fmla="*/ 61963 w 119339"/>
                <a:gd name="connsiteY1" fmla="*/ 67 h 615544"/>
                <a:gd name="connsiteX2" fmla="*/ 94597 w 119339"/>
                <a:gd name="connsiteY2" fmla="*/ 34909 h 615544"/>
                <a:gd name="connsiteX3" fmla="*/ 119339 w 119339"/>
                <a:gd name="connsiteY3" fmla="*/ 554871 h 615544"/>
                <a:gd name="connsiteX4" fmla="*/ 82895 w 119339"/>
                <a:gd name="connsiteY4" fmla="*/ 609852 h 615544"/>
                <a:gd name="connsiteX5" fmla="*/ 61986 w 119339"/>
                <a:gd name="connsiteY5" fmla="*/ 614073 h 615544"/>
                <a:gd name="connsiteX6" fmla="*/ 58434 w 119339"/>
                <a:gd name="connsiteY6" fmla="*/ 615544 h 615544"/>
                <a:gd name="connsiteX7" fmla="*/ 52526 w 119339"/>
                <a:gd name="connsiteY7" fmla="*/ 613097 h 615544"/>
                <a:gd name="connsiteX8" fmla="*/ 36443 w 119339"/>
                <a:gd name="connsiteY8" fmla="*/ 609851 h 615544"/>
                <a:gd name="connsiteX9" fmla="*/ 0 w 119339"/>
                <a:gd name="connsiteY9" fmla="*/ 554870 h 615544"/>
                <a:gd name="connsiteX10" fmla="*/ 22271 w 119339"/>
                <a:gd name="connsiteY10" fmla="*/ 34909 h 61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39" h="615544">
                  <a:moveTo>
                    <a:pt x="22271" y="34909"/>
                  </a:moveTo>
                  <a:cubicBezTo>
                    <a:pt x="23592" y="23062"/>
                    <a:pt x="35648" y="-1458"/>
                    <a:pt x="61963" y="67"/>
                  </a:cubicBezTo>
                  <a:cubicBezTo>
                    <a:pt x="80049" y="1115"/>
                    <a:pt x="94597" y="14938"/>
                    <a:pt x="94597" y="34909"/>
                  </a:cubicBezTo>
                  <a:lnTo>
                    <a:pt x="119339" y="554871"/>
                  </a:lnTo>
                  <a:cubicBezTo>
                    <a:pt x="119339" y="579587"/>
                    <a:pt x="104311" y="600793"/>
                    <a:pt x="82895" y="609852"/>
                  </a:cubicBezTo>
                  <a:lnTo>
                    <a:pt x="61986" y="614073"/>
                  </a:lnTo>
                  <a:lnTo>
                    <a:pt x="58434" y="615544"/>
                  </a:lnTo>
                  <a:lnTo>
                    <a:pt x="52526" y="613097"/>
                  </a:lnTo>
                  <a:lnTo>
                    <a:pt x="36443" y="609851"/>
                  </a:lnTo>
                  <a:cubicBezTo>
                    <a:pt x="15027" y="600792"/>
                    <a:pt x="0" y="579586"/>
                    <a:pt x="0" y="554870"/>
                  </a:cubicBezTo>
                  <a:cubicBezTo>
                    <a:pt x="7424" y="381550"/>
                    <a:pt x="17419" y="111948"/>
                    <a:pt x="22271" y="34909"/>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nvGrpSpPr>
            <p:cNvPr id="163" name="Group 162"/>
            <p:cNvGrpSpPr/>
            <p:nvPr/>
          </p:nvGrpSpPr>
          <p:grpSpPr>
            <a:xfrm flipH="1">
              <a:off x="2596383" y="5691783"/>
              <a:ext cx="210091" cy="216055"/>
              <a:chOff x="2165975" y="5831966"/>
              <a:chExt cx="210091" cy="216055"/>
            </a:xfrm>
            <a:grpFill/>
          </p:grpSpPr>
          <p:sp>
            <p:nvSpPr>
              <p:cNvPr id="164" name="Rounded Rectangle 163"/>
              <p:cNvSpPr/>
              <p:nvPr/>
            </p:nvSpPr>
            <p:spPr bwMode="auto">
              <a:xfrm rot="16200000">
                <a:off x="2218165" y="5937171"/>
                <a:ext cx="58660" cy="163040"/>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sp>
            <p:nvSpPr>
              <p:cNvPr id="165" name="Rounded Rectangle 164"/>
              <p:cNvSpPr>
                <a:spLocks noChangeAspect="1"/>
              </p:cNvSpPr>
              <p:nvPr/>
            </p:nvSpPr>
            <p:spPr bwMode="auto">
              <a:xfrm rot="18000000">
                <a:off x="2264161" y="5779279"/>
                <a:ext cx="59218" cy="164592"/>
              </a:xfrm>
              <a:prstGeom prst="roundRect">
                <a:avLst>
                  <a:gd name="adj" fmla="val 50000"/>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a:p>
            </p:txBody>
          </p:sp>
        </p:grpSp>
      </p:grpSp>
      <p:grpSp>
        <p:nvGrpSpPr>
          <p:cNvPr id="167" name="Group 166"/>
          <p:cNvGrpSpPr/>
          <p:nvPr/>
        </p:nvGrpSpPr>
        <p:grpSpPr>
          <a:xfrm>
            <a:off x="4118338" y="623014"/>
            <a:ext cx="1979401" cy="1544073"/>
            <a:chOff x="1294903" y="1469213"/>
            <a:chExt cx="3327885" cy="2595985"/>
          </a:xfrm>
        </p:grpSpPr>
        <p:grpSp>
          <p:nvGrpSpPr>
            <p:cNvPr id="168" name="Group 167"/>
            <p:cNvGrpSpPr/>
            <p:nvPr/>
          </p:nvGrpSpPr>
          <p:grpSpPr>
            <a:xfrm>
              <a:off x="1294903" y="1469213"/>
              <a:ext cx="3327885" cy="2595985"/>
              <a:chOff x="1638949" y="971037"/>
              <a:chExt cx="3327885" cy="2595985"/>
            </a:xfrm>
          </p:grpSpPr>
          <p:grpSp>
            <p:nvGrpSpPr>
              <p:cNvPr id="175" name="Group 174"/>
              <p:cNvGrpSpPr/>
              <p:nvPr/>
            </p:nvGrpSpPr>
            <p:grpSpPr>
              <a:xfrm flipH="1" flipV="1">
                <a:off x="1638949" y="971037"/>
                <a:ext cx="2842110" cy="2288755"/>
                <a:chOff x="3650332" y="3499813"/>
                <a:chExt cx="2842110" cy="2288755"/>
              </a:xfrm>
            </p:grpSpPr>
            <p:sp>
              <p:nvSpPr>
                <p:cNvPr id="179" name="Freeform 178"/>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80" name="Freeform 179"/>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176" name="Group 175"/>
              <p:cNvGrpSpPr/>
              <p:nvPr/>
            </p:nvGrpSpPr>
            <p:grpSpPr>
              <a:xfrm>
                <a:off x="2124724" y="1278267"/>
                <a:ext cx="2842110" cy="2288755"/>
                <a:chOff x="3650332" y="3499813"/>
                <a:chExt cx="2842110" cy="2288755"/>
              </a:xfrm>
            </p:grpSpPr>
            <p:sp>
              <p:nvSpPr>
                <p:cNvPr id="177" name="Freeform 176"/>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78" name="Freeform 177"/>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chemeClr val="bg1">
                      <a:lumMod val="75000"/>
                    </a:schemeClr>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169" name="Group 168"/>
            <p:cNvGrpSpPr/>
            <p:nvPr/>
          </p:nvGrpSpPr>
          <p:grpSpPr>
            <a:xfrm>
              <a:off x="1438157" y="2037649"/>
              <a:ext cx="259970" cy="1179386"/>
              <a:chOff x="1516655" y="2067347"/>
              <a:chExt cx="259970" cy="1179386"/>
            </a:xfrm>
          </p:grpSpPr>
          <p:cxnSp>
            <p:nvCxnSpPr>
              <p:cNvPr id="173" name="Straight Connector 172"/>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74" name="Straight Connector 173"/>
              <p:cNvCxnSpPr/>
              <p:nvPr/>
            </p:nvCxnSpPr>
            <p:spPr bwMode="auto">
              <a:xfrm>
                <a:off x="1516655" y="2067347"/>
                <a:ext cx="0" cy="1179386"/>
              </a:xfrm>
              <a:prstGeom prst="line">
                <a:avLst/>
              </a:prstGeom>
              <a:ln w="76200" cap="rnd" cmpd="sng">
                <a:solidFill>
                  <a:schemeClr val="bg1">
                    <a:lumMod val="75000"/>
                  </a:schemeClr>
                </a:solidFill>
                <a:round/>
              </a:ln>
            </p:spPr>
          </p:cxnSp>
        </p:grpSp>
        <p:grpSp>
          <p:nvGrpSpPr>
            <p:cNvPr id="170" name="Group 169"/>
            <p:cNvGrpSpPr/>
            <p:nvPr/>
          </p:nvGrpSpPr>
          <p:grpSpPr>
            <a:xfrm rot="10800000">
              <a:off x="4238010" y="2283945"/>
              <a:ext cx="259970" cy="1179386"/>
              <a:chOff x="1516655" y="2067347"/>
              <a:chExt cx="259970" cy="1179386"/>
            </a:xfrm>
          </p:grpSpPr>
          <p:cxnSp>
            <p:nvCxnSpPr>
              <p:cNvPr id="171" name="Straight Connector 170"/>
              <p:cNvCxnSpPr/>
              <p:nvPr/>
            </p:nvCxnSpPr>
            <p:spPr bwMode="auto">
              <a:xfrm>
                <a:off x="1776625" y="2140966"/>
                <a:ext cx="0" cy="804481"/>
              </a:xfrm>
              <a:prstGeom prst="line">
                <a:avLst/>
              </a:prstGeom>
              <a:ln w="76200" cap="rnd" cmpd="sng">
                <a:solidFill>
                  <a:schemeClr val="bg1">
                    <a:lumMod val="75000"/>
                  </a:schemeClr>
                </a:solidFill>
                <a:round/>
              </a:ln>
            </p:spPr>
          </p:cxnSp>
          <p:cxnSp>
            <p:nvCxnSpPr>
              <p:cNvPr id="172" name="Straight Connector 171"/>
              <p:cNvCxnSpPr/>
              <p:nvPr/>
            </p:nvCxnSpPr>
            <p:spPr bwMode="auto">
              <a:xfrm>
                <a:off x="1516655" y="2067347"/>
                <a:ext cx="0" cy="1179386"/>
              </a:xfrm>
              <a:prstGeom prst="line">
                <a:avLst/>
              </a:prstGeom>
              <a:ln w="76200" cap="rnd" cmpd="sng">
                <a:solidFill>
                  <a:schemeClr val="bg1">
                    <a:lumMod val="75000"/>
                  </a:schemeClr>
                </a:solidFill>
                <a:round/>
              </a:ln>
            </p:spPr>
          </p:cxnSp>
        </p:grpSp>
      </p:grpSp>
      <p:grpSp>
        <p:nvGrpSpPr>
          <p:cNvPr id="181" name="Group 180"/>
          <p:cNvGrpSpPr>
            <a:grpSpLocks noChangeAspect="1"/>
          </p:cNvGrpSpPr>
          <p:nvPr/>
        </p:nvGrpSpPr>
        <p:grpSpPr>
          <a:xfrm>
            <a:off x="4882913" y="1087717"/>
            <a:ext cx="455954" cy="576455"/>
            <a:chOff x="5052114" y="4251660"/>
            <a:chExt cx="345703" cy="437065"/>
          </a:xfrm>
          <a:solidFill>
            <a:schemeClr val="bg1">
              <a:lumMod val="75000"/>
            </a:schemeClr>
          </a:solidFill>
        </p:grpSpPr>
        <p:sp>
          <p:nvSpPr>
            <p:cNvPr id="182" name="Chevron 180"/>
            <p:cNvSpPr/>
            <p:nvPr/>
          </p:nvSpPr>
          <p:spPr bwMode="auto">
            <a:xfrm rot="16200000">
              <a:off x="5150590" y="4485615"/>
              <a:ext cx="148754" cy="257465"/>
            </a:xfrm>
            <a:custGeom>
              <a:avLst/>
              <a:gdLst/>
              <a:ahLst/>
              <a:cxnLst/>
              <a:rect l="l" t="t" r="r" b="b"/>
              <a:pathLst>
                <a:path w="572732" h="1199455">
                  <a:moveTo>
                    <a:pt x="527289" y="1016260"/>
                  </a:moveTo>
                  <a:lnTo>
                    <a:pt x="485731" y="1091743"/>
                  </a:lnTo>
                  <a:lnTo>
                    <a:pt x="0" y="1199455"/>
                  </a:lnTo>
                  <a:lnTo>
                    <a:pt x="171304" y="599725"/>
                  </a:lnTo>
                  <a:lnTo>
                    <a:pt x="1" y="0"/>
                  </a:lnTo>
                  <a:lnTo>
                    <a:pt x="480117" y="97508"/>
                  </a:lnTo>
                  <a:lnTo>
                    <a:pt x="522467" y="174431"/>
                  </a:lnTo>
                  <a:lnTo>
                    <a:pt x="425793" y="132384"/>
                  </a:lnTo>
                  <a:lnTo>
                    <a:pt x="490605" y="227885"/>
                  </a:lnTo>
                  <a:lnTo>
                    <a:pt x="380582" y="193014"/>
                  </a:lnTo>
                  <a:lnTo>
                    <a:pt x="448468" y="273673"/>
                  </a:lnTo>
                  <a:lnTo>
                    <a:pt x="345444" y="251289"/>
                  </a:lnTo>
                  <a:lnTo>
                    <a:pt x="427648" y="332313"/>
                  </a:lnTo>
                  <a:lnTo>
                    <a:pt x="312932" y="319580"/>
                  </a:lnTo>
                  <a:lnTo>
                    <a:pt x="395243" y="385441"/>
                  </a:lnTo>
                  <a:lnTo>
                    <a:pt x="289842" y="383589"/>
                  </a:lnTo>
                  <a:lnTo>
                    <a:pt x="386269" y="447020"/>
                  </a:lnTo>
                  <a:lnTo>
                    <a:pt x="271271" y="456907"/>
                  </a:lnTo>
                  <a:lnTo>
                    <a:pt x="364858" y="505447"/>
                  </a:lnTo>
                  <a:lnTo>
                    <a:pt x="261112" y="524191"/>
                  </a:lnTo>
                  <a:lnTo>
                    <a:pt x="368065" y="567591"/>
                  </a:lnTo>
                  <a:lnTo>
                    <a:pt x="257208" y="599725"/>
                  </a:lnTo>
                  <a:lnTo>
                    <a:pt x="358457" y="629074"/>
                  </a:lnTo>
                  <a:lnTo>
                    <a:pt x="260371" y="667697"/>
                  </a:lnTo>
                  <a:lnTo>
                    <a:pt x="373732" y="689400"/>
                  </a:lnTo>
                  <a:lnTo>
                    <a:pt x="271271" y="742542"/>
                  </a:lnTo>
                  <a:lnTo>
                    <a:pt x="376311" y="751573"/>
                  </a:lnTo>
                  <a:lnTo>
                    <a:pt x="287637" y="808594"/>
                  </a:lnTo>
                  <a:lnTo>
                    <a:pt x="403050" y="807761"/>
                  </a:lnTo>
                  <a:lnTo>
                    <a:pt x="312932" y="879869"/>
                  </a:lnTo>
                  <a:lnTo>
                    <a:pt x="417710" y="868239"/>
                  </a:lnTo>
                  <a:lnTo>
                    <a:pt x="341867" y="941462"/>
                  </a:lnTo>
                  <a:lnTo>
                    <a:pt x="454904" y="918130"/>
                  </a:lnTo>
                  <a:lnTo>
                    <a:pt x="380582" y="1006435"/>
                  </a:lnTo>
                  <a:lnTo>
                    <a:pt x="481079" y="974583"/>
                  </a:lnTo>
                  <a:lnTo>
                    <a:pt x="420976" y="1061197"/>
                  </a:lnTo>
                  <a:close/>
                  <a:moveTo>
                    <a:pt x="563974" y="1066525"/>
                  </a:moveTo>
                  <a:lnTo>
                    <a:pt x="560186" y="1075232"/>
                  </a:lnTo>
                  <a:lnTo>
                    <a:pt x="540044" y="1079699"/>
                  </a:lnTo>
                  <a:close/>
                  <a:moveTo>
                    <a:pt x="572732" y="137746"/>
                  </a:moveTo>
                  <a:lnTo>
                    <a:pt x="511061" y="103792"/>
                  </a:lnTo>
                  <a:lnTo>
                    <a:pt x="562824" y="114305"/>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3" name="32-Point Star 176"/>
            <p:cNvSpPr/>
            <p:nvPr/>
          </p:nvSpPr>
          <p:spPr bwMode="auto">
            <a:xfrm>
              <a:off x="5052114" y="4251660"/>
              <a:ext cx="345703" cy="345703"/>
            </a:xfrm>
            <a:custGeom>
              <a:avLst/>
              <a:gdLst/>
              <a:ahLst/>
              <a:cxnLst/>
              <a:rect l="l" t="t" r="r" b="b"/>
              <a:pathLst>
                <a:path w="1464119" h="1464119">
                  <a:moveTo>
                    <a:pt x="732060" y="232460"/>
                  </a:moveTo>
                  <a:cubicBezTo>
                    <a:pt x="456139" y="232460"/>
                    <a:pt x="232460" y="456139"/>
                    <a:pt x="232460" y="732060"/>
                  </a:cubicBezTo>
                  <a:cubicBezTo>
                    <a:pt x="232460" y="1007981"/>
                    <a:pt x="456139" y="1231660"/>
                    <a:pt x="732060" y="1231660"/>
                  </a:cubicBezTo>
                  <a:cubicBezTo>
                    <a:pt x="1007981" y="1231660"/>
                    <a:pt x="1231660" y="1007981"/>
                    <a:pt x="1231660" y="732060"/>
                  </a:cubicBezTo>
                  <a:cubicBezTo>
                    <a:pt x="1231660" y="456139"/>
                    <a:pt x="1007981" y="232460"/>
                    <a:pt x="732060" y="232460"/>
                  </a:cubicBezTo>
                  <a:close/>
                  <a:moveTo>
                    <a:pt x="732060" y="0"/>
                  </a:moveTo>
                  <a:lnTo>
                    <a:pt x="764194" y="110857"/>
                  </a:lnTo>
                  <a:lnTo>
                    <a:pt x="807593" y="3904"/>
                  </a:lnTo>
                  <a:lnTo>
                    <a:pt x="826338" y="107651"/>
                  </a:lnTo>
                  <a:lnTo>
                    <a:pt x="874877" y="14063"/>
                  </a:lnTo>
                  <a:lnTo>
                    <a:pt x="884765" y="129062"/>
                  </a:lnTo>
                  <a:lnTo>
                    <a:pt x="948196" y="32634"/>
                  </a:lnTo>
                  <a:lnTo>
                    <a:pt x="946344" y="138035"/>
                  </a:lnTo>
                  <a:lnTo>
                    <a:pt x="1012204" y="55724"/>
                  </a:lnTo>
                  <a:lnTo>
                    <a:pt x="999471" y="170440"/>
                  </a:lnTo>
                  <a:lnTo>
                    <a:pt x="1080495" y="88236"/>
                  </a:lnTo>
                  <a:lnTo>
                    <a:pt x="1058111" y="191261"/>
                  </a:lnTo>
                  <a:lnTo>
                    <a:pt x="1138770" y="123374"/>
                  </a:lnTo>
                  <a:lnTo>
                    <a:pt x="1103900" y="233397"/>
                  </a:lnTo>
                  <a:lnTo>
                    <a:pt x="1199400" y="168585"/>
                  </a:lnTo>
                  <a:lnTo>
                    <a:pt x="1157353" y="265259"/>
                  </a:lnTo>
                  <a:lnTo>
                    <a:pt x="1249704" y="214415"/>
                  </a:lnTo>
                  <a:lnTo>
                    <a:pt x="1194038" y="315525"/>
                  </a:lnTo>
                  <a:lnTo>
                    <a:pt x="1300351" y="270587"/>
                  </a:lnTo>
                  <a:lnTo>
                    <a:pt x="1240248" y="357201"/>
                  </a:lnTo>
                  <a:lnTo>
                    <a:pt x="1340745" y="325349"/>
                  </a:lnTo>
                  <a:lnTo>
                    <a:pt x="1266423" y="413655"/>
                  </a:lnTo>
                  <a:lnTo>
                    <a:pt x="1379460" y="390322"/>
                  </a:lnTo>
                  <a:lnTo>
                    <a:pt x="1303616" y="463545"/>
                  </a:lnTo>
                  <a:lnTo>
                    <a:pt x="1408395" y="451915"/>
                  </a:lnTo>
                  <a:lnTo>
                    <a:pt x="1318276" y="524023"/>
                  </a:lnTo>
                  <a:lnTo>
                    <a:pt x="1433690" y="523191"/>
                  </a:lnTo>
                  <a:lnTo>
                    <a:pt x="1345016" y="580211"/>
                  </a:lnTo>
                  <a:lnTo>
                    <a:pt x="1450056" y="589242"/>
                  </a:lnTo>
                  <a:lnTo>
                    <a:pt x="1347595" y="642384"/>
                  </a:lnTo>
                  <a:lnTo>
                    <a:pt x="1460956" y="664088"/>
                  </a:lnTo>
                  <a:lnTo>
                    <a:pt x="1362869" y="702711"/>
                  </a:lnTo>
                  <a:lnTo>
                    <a:pt x="1464119" y="732060"/>
                  </a:lnTo>
                  <a:lnTo>
                    <a:pt x="1353263" y="764194"/>
                  </a:lnTo>
                  <a:lnTo>
                    <a:pt x="1460215" y="807593"/>
                  </a:lnTo>
                  <a:lnTo>
                    <a:pt x="1356469" y="826338"/>
                  </a:lnTo>
                  <a:lnTo>
                    <a:pt x="1450056" y="874877"/>
                  </a:lnTo>
                  <a:lnTo>
                    <a:pt x="1335057" y="884765"/>
                  </a:lnTo>
                  <a:lnTo>
                    <a:pt x="1431485" y="948197"/>
                  </a:lnTo>
                  <a:lnTo>
                    <a:pt x="1326084" y="946344"/>
                  </a:lnTo>
                  <a:lnTo>
                    <a:pt x="1408395" y="1012204"/>
                  </a:lnTo>
                  <a:lnTo>
                    <a:pt x="1293679" y="999471"/>
                  </a:lnTo>
                  <a:lnTo>
                    <a:pt x="1375883" y="1080495"/>
                  </a:lnTo>
                  <a:lnTo>
                    <a:pt x="1272859" y="1058111"/>
                  </a:lnTo>
                  <a:lnTo>
                    <a:pt x="1340745" y="1138770"/>
                  </a:lnTo>
                  <a:lnTo>
                    <a:pt x="1230722" y="1103900"/>
                  </a:lnTo>
                  <a:lnTo>
                    <a:pt x="1295534" y="1199400"/>
                  </a:lnTo>
                  <a:lnTo>
                    <a:pt x="1198860" y="1157353"/>
                  </a:lnTo>
                  <a:lnTo>
                    <a:pt x="1249704" y="1249704"/>
                  </a:lnTo>
                  <a:lnTo>
                    <a:pt x="1148595" y="1194038"/>
                  </a:lnTo>
                  <a:lnTo>
                    <a:pt x="1193532" y="1300351"/>
                  </a:lnTo>
                  <a:lnTo>
                    <a:pt x="1106918" y="1240248"/>
                  </a:lnTo>
                  <a:lnTo>
                    <a:pt x="1138770" y="1340745"/>
                  </a:lnTo>
                  <a:lnTo>
                    <a:pt x="1050465" y="1266423"/>
                  </a:lnTo>
                  <a:lnTo>
                    <a:pt x="1073797" y="1379460"/>
                  </a:lnTo>
                  <a:lnTo>
                    <a:pt x="1000574" y="1303617"/>
                  </a:lnTo>
                  <a:lnTo>
                    <a:pt x="1012204" y="1408395"/>
                  </a:lnTo>
                  <a:lnTo>
                    <a:pt x="940096" y="1318277"/>
                  </a:lnTo>
                  <a:lnTo>
                    <a:pt x="940929" y="1433690"/>
                  </a:lnTo>
                  <a:lnTo>
                    <a:pt x="883908" y="1345016"/>
                  </a:lnTo>
                  <a:lnTo>
                    <a:pt x="874877" y="1450056"/>
                  </a:lnTo>
                  <a:lnTo>
                    <a:pt x="821735" y="1347595"/>
                  </a:lnTo>
                  <a:lnTo>
                    <a:pt x="800032" y="1460956"/>
                  </a:lnTo>
                  <a:lnTo>
                    <a:pt x="761409" y="1362870"/>
                  </a:lnTo>
                  <a:lnTo>
                    <a:pt x="732060" y="1464119"/>
                  </a:lnTo>
                  <a:lnTo>
                    <a:pt x="699926" y="1353262"/>
                  </a:lnTo>
                  <a:lnTo>
                    <a:pt x="656526" y="1460215"/>
                  </a:lnTo>
                  <a:lnTo>
                    <a:pt x="637782" y="1356469"/>
                  </a:lnTo>
                  <a:lnTo>
                    <a:pt x="589242" y="1450056"/>
                  </a:lnTo>
                  <a:lnTo>
                    <a:pt x="579355" y="1335058"/>
                  </a:lnTo>
                  <a:lnTo>
                    <a:pt x="515924" y="1431485"/>
                  </a:lnTo>
                  <a:lnTo>
                    <a:pt x="517776" y="1326084"/>
                  </a:lnTo>
                  <a:lnTo>
                    <a:pt x="451915" y="1408395"/>
                  </a:lnTo>
                  <a:lnTo>
                    <a:pt x="464648" y="1293679"/>
                  </a:lnTo>
                  <a:lnTo>
                    <a:pt x="383624" y="1375883"/>
                  </a:lnTo>
                  <a:lnTo>
                    <a:pt x="406008" y="1272859"/>
                  </a:lnTo>
                  <a:lnTo>
                    <a:pt x="325349" y="1340745"/>
                  </a:lnTo>
                  <a:lnTo>
                    <a:pt x="360220" y="1230722"/>
                  </a:lnTo>
                  <a:lnTo>
                    <a:pt x="264719" y="1295534"/>
                  </a:lnTo>
                  <a:lnTo>
                    <a:pt x="306766" y="1198860"/>
                  </a:lnTo>
                  <a:lnTo>
                    <a:pt x="214415" y="1249704"/>
                  </a:lnTo>
                  <a:lnTo>
                    <a:pt x="270081" y="1148595"/>
                  </a:lnTo>
                  <a:lnTo>
                    <a:pt x="163769" y="1193532"/>
                  </a:lnTo>
                  <a:lnTo>
                    <a:pt x="223871" y="1106919"/>
                  </a:lnTo>
                  <a:lnTo>
                    <a:pt x="123374" y="1138770"/>
                  </a:lnTo>
                  <a:lnTo>
                    <a:pt x="197696" y="1050464"/>
                  </a:lnTo>
                  <a:lnTo>
                    <a:pt x="84659" y="1073797"/>
                  </a:lnTo>
                  <a:lnTo>
                    <a:pt x="160503" y="1000574"/>
                  </a:lnTo>
                  <a:lnTo>
                    <a:pt x="55724" y="1012204"/>
                  </a:lnTo>
                  <a:lnTo>
                    <a:pt x="145843" y="940096"/>
                  </a:lnTo>
                  <a:lnTo>
                    <a:pt x="30429" y="940929"/>
                  </a:lnTo>
                  <a:lnTo>
                    <a:pt x="119103" y="883909"/>
                  </a:lnTo>
                  <a:lnTo>
                    <a:pt x="14063" y="874877"/>
                  </a:lnTo>
                  <a:lnTo>
                    <a:pt x="116524" y="821735"/>
                  </a:lnTo>
                  <a:lnTo>
                    <a:pt x="3163" y="800032"/>
                  </a:lnTo>
                  <a:lnTo>
                    <a:pt x="101249" y="761409"/>
                  </a:lnTo>
                  <a:lnTo>
                    <a:pt x="0" y="732060"/>
                  </a:lnTo>
                  <a:lnTo>
                    <a:pt x="110857" y="699926"/>
                  </a:lnTo>
                  <a:lnTo>
                    <a:pt x="3904" y="656526"/>
                  </a:lnTo>
                  <a:lnTo>
                    <a:pt x="107651" y="637782"/>
                  </a:lnTo>
                  <a:lnTo>
                    <a:pt x="14063" y="589242"/>
                  </a:lnTo>
                  <a:lnTo>
                    <a:pt x="129061" y="579355"/>
                  </a:lnTo>
                  <a:lnTo>
                    <a:pt x="32634" y="515924"/>
                  </a:lnTo>
                  <a:lnTo>
                    <a:pt x="138035" y="517776"/>
                  </a:lnTo>
                  <a:lnTo>
                    <a:pt x="55724" y="451915"/>
                  </a:lnTo>
                  <a:lnTo>
                    <a:pt x="170440" y="464648"/>
                  </a:lnTo>
                  <a:lnTo>
                    <a:pt x="88236" y="383624"/>
                  </a:lnTo>
                  <a:lnTo>
                    <a:pt x="191260" y="406008"/>
                  </a:lnTo>
                  <a:lnTo>
                    <a:pt x="123374" y="325349"/>
                  </a:lnTo>
                  <a:lnTo>
                    <a:pt x="233397" y="360220"/>
                  </a:lnTo>
                  <a:lnTo>
                    <a:pt x="168585" y="264719"/>
                  </a:lnTo>
                  <a:lnTo>
                    <a:pt x="265259" y="306766"/>
                  </a:lnTo>
                  <a:lnTo>
                    <a:pt x="214415" y="214415"/>
                  </a:lnTo>
                  <a:lnTo>
                    <a:pt x="315524" y="270081"/>
                  </a:lnTo>
                  <a:lnTo>
                    <a:pt x="270587" y="163769"/>
                  </a:lnTo>
                  <a:lnTo>
                    <a:pt x="357201" y="223872"/>
                  </a:lnTo>
                  <a:lnTo>
                    <a:pt x="325349" y="123374"/>
                  </a:lnTo>
                  <a:lnTo>
                    <a:pt x="413655" y="197696"/>
                  </a:lnTo>
                  <a:lnTo>
                    <a:pt x="390322" y="84659"/>
                  </a:lnTo>
                  <a:lnTo>
                    <a:pt x="463545" y="160503"/>
                  </a:lnTo>
                  <a:lnTo>
                    <a:pt x="451915" y="55724"/>
                  </a:lnTo>
                  <a:lnTo>
                    <a:pt x="524023" y="145843"/>
                  </a:lnTo>
                  <a:lnTo>
                    <a:pt x="523190" y="30429"/>
                  </a:lnTo>
                  <a:lnTo>
                    <a:pt x="580211" y="119104"/>
                  </a:lnTo>
                  <a:lnTo>
                    <a:pt x="589242" y="14063"/>
                  </a:lnTo>
                  <a:lnTo>
                    <a:pt x="642384" y="116524"/>
                  </a:lnTo>
                  <a:lnTo>
                    <a:pt x="664088" y="3163"/>
                  </a:lnTo>
                  <a:lnTo>
                    <a:pt x="702710" y="101250"/>
                  </a:ln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84" name="Oval 183"/>
            <p:cNvSpPr>
              <a:spLocks noChangeAspect="1"/>
            </p:cNvSpPr>
            <p:nvPr/>
          </p:nvSpPr>
          <p:spPr bwMode="auto">
            <a:xfrm>
              <a:off x="5128862" y="4330046"/>
              <a:ext cx="192221" cy="192221"/>
            </a:xfrm>
            <a:prstGeom prst="ellipse">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grpSp>
        <p:nvGrpSpPr>
          <p:cNvPr id="91" name="Group 90"/>
          <p:cNvGrpSpPr/>
          <p:nvPr/>
        </p:nvGrpSpPr>
        <p:grpSpPr>
          <a:xfrm>
            <a:off x="10056791" y="632005"/>
            <a:ext cx="1979401" cy="1544073"/>
            <a:chOff x="1294903" y="1469213"/>
            <a:chExt cx="3327885" cy="2595985"/>
          </a:xfrm>
        </p:grpSpPr>
        <p:grpSp>
          <p:nvGrpSpPr>
            <p:cNvPr id="92" name="Group 91"/>
            <p:cNvGrpSpPr/>
            <p:nvPr/>
          </p:nvGrpSpPr>
          <p:grpSpPr>
            <a:xfrm>
              <a:off x="1294903" y="1469213"/>
              <a:ext cx="3327885" cy="2595985"/>
              <a:chOff x="1638949" y="971037"/>
              <a:chExt cx="3327885" cy="2595985"/>
            </a:xfrm>
          </p:grpSpPr>
          <p:grpSp>
            <p:nvGrpSpPr>
              <p:cNvPr id="99" name="Group 98"/>
              <p:cNvGrpSpPr/>
              <p:nvPr/>
            </p:nvGrpSpPr>
            <p:grpSpPr>
              <a:xfrm flipH="1" flipV="1">
                <a:off x="1638949" y="971037"/>
                <a:ext cx="2842110" cy="2288755"/>
                <a:chOff x="3650332" y="3499813"/>
                <a:chExt cx="2842110" cy="2288755"/>
              </a:xfrm>
            </p:grpSpPr>
            <p:sp>
              <p:nvSpPr>
                <p:cNvPr id="103" name="Freeform 102"/>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00C425"/>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4" name="Freeform 103"/>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00C425"/>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nvGrpSpPr>
              <p:cNvPr id="100" name="Group 99"/>
              <p:cNvGrpSpPr/>
              <p:nvPr/>
            </p:nvGrpSpPr>
            <p:grpSpPr>
              <a:xfrm>
                <a:off x="2124724" y="1278267"/>
                <a:ext cx="2842110" cy="2288755"/>
                <a:chOff x="3650332" y="3499813"/>
                <a:chExt cx="2842110" cy="2288755"/>
              </a:xfrm>
            </p:grpSpPr>
            <p:sp>
              <p:nvSpPr>
                <p:cNvPr id="101" name="Freeform 100"/>
                <p:cNvSpPr/>
                <p:nvPr/>
              </p:nvSpPr>
              <p:spPr>
                <a:xfrm rot="7200000" flipH="1" flipV="1">
                  <a:off x="3237725" y="3912420"/>
                  <a:ext cx="2288755" cy="1463542"/>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42307"/>
                    <a:gd name="connsiteY0" fmla="*/ 0 h 1367328"/>
                    <a:gd name="connsiteX1" fmla="*/ 948960 w 1942307"/>
                    <a:gd name="connsiteY1" fmla="*/ 321610 h 1367328"/>
                    <a:gd name="connsiteX2" fmla="*/ 1842805 w 1942307"/>
                    <a:gd name="connsiteY2" fmla="*/ 643594 h 1367328"/>
                    <a:gd name="connsiteX3" fmla="*/ 1825828 w 1942307"/>
                    <a:gd name="connsiteY3" fmla="*/ 1367328 h 1367328"/>
                    <a:gd name="connsiteX0" fmla="*/ 0 w 1937888"/>
                    <a:gd name="connsiteY0" fmla="*/ 0 h 1367328"/>
                    <a:gd name="connsiteX1" fmla="*/ 948960 w 1937888"/>
                    <a:gd name="connsiteY1" fmla="*/ 321610 h 1367328"/>
                    <a:gd name="connsiteX2" fmla="*/ 1842805 w 1937888"/>
                    <a:gd name="connsiteY2" fmla="*/ 643594 h 1367328"/>
                    <a:gd name="connsiteX3" fmla="*/ 1825828 w 1937888"/>
                    <a:gd name="connsiteY3" fmla="*/ 1367328 h 1367328"/>
                    <a:gd name="connsiteX0" fmla="*/ 0 w 1925981"/>
                    <a:gd name="connsiteY0" fmla="*/ 0 h 1367328"/>
                    <a:gd name="connsiteX1" fmla="*/ 948960 w 1925981"/>
                    <a:gd name="connsiteY1" fmla="*/ 321610 h 1367328"/>
                    <a:gd name="connsiteX2" fmla="*/ 1826137 w 1925981"/>
                    <a:gd name="connsiteY2" fmla="*/ 691054 h 1367328"/>
                    <a:gd name="connsiteX3" fmla="*/ 1825828 w 1925981"/>
                    <a:gd name="connsiteY3" fmla="*/ 1367328 h 1367328"/>
                    <a:gd name="connsiteX0" fmla="*/ 0 w 1912908"/>
                    <a:gd name="connsiteY0" fmla="*/ 0 h 1367328"/>
                    <a:gd name="connsiteX1" fmla="*/ 948960 w 1912908"/>
                    <a:gd name="connsiteY1" fmla="*/ 321610 h 1367328"/>
                    <a:gd name="connsiteX2" fmla="*/ 1826137 w 1912908"/>
                    <a:gd name="connsiteY2" fmla="*/ 691054 h 1367328"/>
                    <a:gd name="connsiteX3" fmla="*/ 1825828 w 1912908"/>
                    <a:gd name="connsiteY3" fmla="*/ 1367328 h 1367328"/>
                    <a:gd name="connsiteX0" fmla="*/ 0 w 1907257"/>
                    <a:gd name="connsiteY0" fmla="*/ 0 h 1367328"/>
                    <a:gd name="connsiteX1" fmla="*/ 948960 w 1907257"/>
                    <a:gd name="connsiteY1" fmla="*/ 321610 h 1367328"/>
                    <a:gd name="connsiteX2" fmla="*/ 1826137 w 1907257"/>
                    <a:gd name="connsiteY2" fmla="*/ 691054 h 1367328"/>
                    <a:gd name="connsiteX3" fmla="*/ 1825828 w 1907257"/>
                    <a:gd name="connsiteY3" fmla="*/ 1367328 h 1367328"/>
                    <a:gd name="connsiteX0" fmla="*/ 0 w 1907257"/>
                    <a:gd name="connsiteY0" fmla="*/ 0 h 1367328"/>
                    <a:gd name="connsiteX1" fmla="*/ 958139 w 1907257"/>
                    <a:gd name="connsiteY1" fmla="*/ 353004 h 1367328"/>
                    <a:gd name="connsiteX2" fmla="*/ 1826137 w 1907257"/>
                    <a:gd name="connsiteY2" fmla="*/ 691054 h 1367328"/>
                    <a:gd name="connsiteX3" fmla="*/ 1825828 w 1907257"/>
                    <a:gd name="connsiteY3" fmla="*/ 1367328 h 1367328"/>
                    <a:gd name="connsiteX0" fmla="*/ 0 w 1853546"/>
                    <a:gd name="connsiteY0" fmla="*/ 0 h 1310022"/>
                    <a:gd name="connsiteX1" fmla="*/ 904428 w 1853546"/>
                    <a:gd name="connsiteY1" fmla="*/ 295698 h 1310022"/>
                    <a:gd name="connsiteX2" fmla="*/ 1772426 w 1853546"/>
                    <a:gd name="connsiteY2" fmla="*/ 633748 h 1310022"/>
                    <a:gd name="connsiteX3" fmla="*/ 1772117 w 1853546"/>
                    <a:gd name="connsiteY3" fmla="*/ 1310022 h 1310022"/>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6588"/>
                    <a:gd name="connsiteY0" fmla="*/ 0 h 1318468"/>
                    <a:gd name="connsiteX1" fmla="*/ 897470 w 1846588"/>
                    <a:gd name="connsiteY1" fmla="*/ 304144 h 1318468"/>
                    <a:gd name="connsiteX2" fmla="*/ 1765468 w 1846588"/>
                    <a:gd name="connsiteY2" fmla="*/ 642194 h 1318468"/>
                    <a:gd name="connsiteX3" fmla="*/ 1765159 w 1846588"/>
                    <a:gd name="connsiteY3" fmla="*/ 1318468 h 1318468"/>
                    <a:gd name="connsiteX0" fmla="*/ 0 w 1845796"/>
                    <a:gd name="connsiteY0" fmla="*/ 0 h 1318468"/>
                    <a:gd name="connsiteX1" fmla="*/ 897470 w 1845796"/>
                    <a:gd name="connsiteY1" fmla="*/ 304144 h 1318468"/>
                    <a:gd name="connsiteX2" fmla="*/ 1765468 w 1845796"/>
                    <a:gd name="connsiteY2" fmla="*/ 642194 h 1318468"/>
                    <a:gd name="connsiteX3" fmla="*/ 1765159 w 1845796"/>
                    <a:gd name="connsiteY3" fmla="*/ 1318468 h 1318468"/>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839746"/>
                    <a:gd name="connsiteY0" fmla="*/ 0 h 1335840"/>
                    <a:gd name="connsiteX1" fmla="*/ 897470 w 1839746"/>
                    <a:gd name="connsiteY1" fmla="*/ 304144 h 1335840"/>
                    <a:gd name="connsiteX2" fmla="*/ 1765468 w 1839746"/>
                    <a:gd name="connsiteY2" fmla="*/ 642194 h 1335840"/>
                    <a:gd name="connsiteX3" fmla="*/ 1743842 w 1839746"/>
                    <a:gd name="connsiteY3" fmla="*/ 1335840 h 1335840"/>
                    <a:gd name="connsiteX0" fmla="*/ 0 w 1924691"/>
                    <a:gd name="connsiteY0" fmla="*/ 0 h 1287167"/>
                    <a:gd name="connsiteX1" fmla="*/ 982415 w 1924691"/>
                    <a:gd name="connsiteY1" fmla="*/ 255471 h 1287167"/>
                    <a:gd name="connsiteX2" fmla="*/ 1850413 w 1924691"/>
                    <a:gd name="connsiteY2" fmla="*/ 593521 h 1287167"/>
                    <a:gd name="connsiteX3" fmla="*/ 1828787 w 1924691"/>
                    <a:gd name="connsiteY3" fmla="*/ 1287167 h 1287167"/>
                    <a:gd name="connsiteX0" fmla="*/ 0 w 1924691"/>
                    <a:gd name="connsiteY0" fmla="*/ 0 h 1287167"/>
                    <a:gd name="connsiteX1" fmla="*/ 973237 w 1924691"/>
                    <a:gd name="connsiteY1" fmla="*/ 224077 h 1287167"/>
                    <a:gd name="connsiteX2" fmla="*/ 1850413 w 1924691"/>
                    <a:gd name="connsiteY2" fmla="*/ 593521 h 1287167"/>
                    <a:gd name="connsiteX3" fmla="*/ 1828787 w 1924691"/>
                    <a:gd name="connsiteY3" fmla="*/ 1287167 h 1287167"/>
                    <a:gd name="connsiteX0" fmla="*/ 0 w 1930521"/>
                    <a:gd name="connsiteY0" fmla="*/ 0 h 1287167"/>
                    <a:gd name="connsiteX1" fmla="*/ 973237 w 1930521"/>
                    <a:gd name="connsiteY1" fmla="*/ 224077 h 1287167"/>
                    <a:gd name="connsiteX2" fmla="*/ 1858259 w 1930521"/>
                    <a:gd name="connsiteY2" fmla="*/ 601010 h 1287167"/>
                    <a:gd name="connsiteX3" fmla="*/ 1828787 w 1930521"/>
                    <a:gd name="connsiteY3" fmla="*/ 1287167 h 1287167"/>
                    <a:gd name="connsiteX0" fmla="*/ 0 w 1933578"/>
                    <a:gd name="connsiteY0" fmla="*/ 0 h 1287167"/>
                    <a:gd name="connsiteX1" fmla="*/ 973237 w 1933578"/>
                    <a:gd name="connsiteY1" fmla="*/ 224077 h 1287167"/>
                    <a:gd name="connsiteX2" fmla="*/ 1858259 w 1933578"/>
                    <a:gd name="connsiteY2" fmla="*/ 601010 h 1287167"/>
                    <a:gd name="connsiteX3" fmla="*/ 1828787 w 1933578"/>
                    <a:gd name="connsiteY3" fmla="*/ 1287167 h 1287167"/>
                    <a:gd name="connsiteX0" fmla="*/ 0 w 1931026"/>
                    <a:gd name="connsiteY0" fmla="*/ 0 h 1287167"/>
                    <a:gd name="connsiteX1" fmla="*/ 973237 w 1931026"/>
                    <a:gd name="connsiteY1" fmla="*/ 224077 h 1287167"/>
                    <a:gd name="connsiteX2" fmla="*/ 1858259 w 1931026"/>
                    <a:gd name="connsiteY2" fmla="*/ 601010 h 1287167"/>
                    <a:gd name="connsiteX3" fmla="*/ 1828787 w 1931026"/>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7343"/>
                    <a:gd name="connsiteY0" fmla="*/ 0 h 1287167"/>
                    <a:gd name="connsiteX1" fmla="*/ 973237 w 1927343"/>
                    <a:gd name="connsiteY1" fmla="*/ 224077 h 1287167"/>
                    <a:gd name="connsiteX2" fmla="*/ 1858259 w 1927343"/>
                    <a:gd name="connsiteY2" fmla="*/ 601010 h 1287167"/>
                    <a:gd name="connsiteX3" fmla="*/ 1828787 w 1927343"/>
                    <a:gd name="connsiteY3" fmla="*/ 1287167 h 1287167"/>
                    <a:gd name="connsiteX0" fmla="*/ 0 w 1926645"/>
                    <a:gd name="connsiteY0" fmla="*/ 0 h 1310115"/>
                    <a:gd name="connsiteX1" fmla="*/ 973237 w 1926645"/>
                    <a:gd name="connsiteY1" fmla="*/ 224077 h 1310115"/>
                    <a:gd name="connsiteX2" fmla="*/ 1858259 w 1926645"/>
                    <a:gd name="connsiteY2" fmla="*/ 601010 h 1310115"/>
                    <a:gd name="connsiteX3" fmla="*/ 1844924 w 1926645"/>
                    <a:gd name="connsiteY3" fmla="*/ 1310115 h 1310115"/>
                    <a:gd name="connsiteX0" fmla="*/ 0 w 1913030"/>
                    <a:gd name="connsiteY0" fmla="*/ 0 h 1310115"/>
                    <a:gd name="connsiteX1" fmla="*/ 973237 w 1913030"/>
                    <a:gd name="connsiteY1" fmla="*/ 224077 h 1310115"/>
                    <a:gd name="connsiteX2" fmla="*/ 1858259 w 1913030"/>
                    <a:gd name="connsiteY2" fmla="*/ 601010 h 1310115"/>
                    <a:gd name="connsiteX3" fmla="*/ 1844924 w 1913030"/>
                    <a:gd name="connsiteY3" fmla="*/ 1310115 h 1310115"/>
                    <a:gd name="connsiteX0" fmla="*/ 0 w 1929549"/>
                    <a:gd name="connsiteY0" fmla="*/ 0 h 1310115"/>
                    <a:gd name="connsiteX1" fmla="*/ 973237 w 1929549"/>
                    <a:gd name="connsiteY1" fmla="*/ 224077 h 1310115"/>
                    <a:gd name="connsiteX2" fmla="*/ 1858259 w 1929549"/>
                    <a:gd name="connsiteY2" fmla="*/ 601010 h 1310115"/>
                    <a:gd name="connsiteX3" fmla="*/ 1844924 w 1929549"/>
                    <a:gd name="connsiteY3" fmla="*/ 1310115 h 1310115"/>
                    <a:gd name="connsiteX0" fmla="*/ 0 w 1926032"/>
                    <a:gd name="connsiteY0" fmla="*/ 0 h 1310115"/>
                    <a:gd name="connsiteX1" fmla="*/ 981527 w 1926032"/>
                    <a:gd name="connsiteY1" fmla="*/ 239536 h 1310115"/>
                    <a:gd name="connsiteX2" fmla="*/ 1858259 w 1926032"/>
                    <a:gd name="connsiteY2" fmla="*/ 601010 h 1310115"/>
                    <a:gd name="connsiteX3" fmla="*/ 1844924 w 1926032"/>
                    <a:gd name="connsiteY3" fmla="*/ 1310115 h 1310115"/>
                    <a:gd name="connsiteX0" fmla="*/ 0 w 1921383"/>
                    <a:gd name="connsiteY0" fmla="*/ 0 h 1310115"/>
                    <a:gd name="connsiteX1" fmla="*/ 981527 w 1921383"/>
                    <a:gd name="connsiteY1" fmla="*/ 239536 h 1310115"/>
                    <a:gd name="connsiteX2" fmla="*/ 1858259 w 1921383"/>
                    <a:gd name="connsiteY2" fmla="*/ 601010 h 1310115"/>
                    <a:gd name="connsiteX3" fmla="*/ 1844924 w 1921383"/>
                    <a:gd name="connsiteY3" fmla="*/ 1310115 h 1310115"/>
                    <a:gd name="connsiteX0" fmla="*/ 0 w 1927124"/>
                    <a:gd name="connsiteY0" fmla="*/ 0 h 1310115"/>
                    <a:gd name="connsiteX1" fmla="*/ 981527 w 1927124"/>
                    <a:gd name="connsiteY1" fmla="*/ 239536 h 1310115"/>
                    <a:gd name="connsiteX2" fmla="*/ 1858259 w 1927124"/>
                    <a:gd name="connsiteY2" fmla="*/ 601010 h 1310115"/>
                    <a:gd name="connsiteX3" fmla="*/ 1844924 w 1927124"/>
                    <a:gd name="connsiteY3" fmla="*/ 1310115 h 1310115"/>
                    <a:gd name="connsiteX0" fmla="*/ 0 w 1923249"/>
                    <a:gd name="connsiteY0" fmla="*/ 0 h 1310115"/>
                    <a:gd name="connsiteX1" fmla="*/ 981527 w 1923249"/>
                    <a:gd name="connsiteY1" fmla="*/ 239536 h 1310115"/>
                    <a:gd name="connsiteX2" fmla="*/ 1858259 w 1923249"/>
                    <a:gd name="connsiteY2" fmla="*/ 601010 h 1310115"/>
                    <a:gd name="connsiteX3" fmla="*/ 1844924 w 1923249"/>
                    <a:gd name="connsiteY3" fmla="*/ 1310115 h 1310115"/>
                    <a:gd name="connsiteX0" fmla="*/ 0 w 1944365"/>
                    <a:gd name="connsiteY0" fmla="*/ 0 h 1310115"/>
                    <a:gd name="connsiteX1" fmla="*/ 981527 w 1944365"/>
                    <a:gd name="connsiteY1" fmla="*/ 239536 h 1310115"/>
                    <a:gd name="connsiteX2" fmla="*/ 1858259 w 1944365"/>
                    <a:gd name="connsiteY2" fmla="*/ 601010 h 1310115"/>
                    <a:gd name="connsiteX3" fmla="*/ 1844924 w 1944365"/>
                    <a:gd name="connsiteY3" fmla="*/ 1310115 h 1310115"/>
                    <a:gd name="connsiteX0" fmla="*/ 0 w 1953047"/>
                    <a:gd name="connsiteY0" fmla="*/ 0 h 1318912"/>
                    <a:gd name="connsiteX1" fmla="*/ 981527 w 1953047"/>
                    <a:gd name="connsiteY1" fmla="*/ 239536 h 1318912"/>
                    <a:gd name="connsiteX2" fmla="*/ 1858259 w 1953047"/>
                    <a:gd name="connsiteY2" fmla="*/ 601010 h 1318912"/>
                    <a:gd name="connsiteX3" fmla="*/ 1857300 w 1953047"/>
                    <a:gd name="connsiteY3" fmla="*/ 1318912 h 1318912"/>
                    <a:gd name="connsiteX0" fmla="*/ 0 w 1938423"/>
                    <a:gd name="connsiteY0" fmla="*/ 0 h 1318912"/>
                    <a:gd name="connsiteX1" fmla="*/ 981527 w 1938423"/>
                    <a:gd name="connsiteY1" fmla="*/ 239536 h 1318912"/>
                    <a:gd name="connsiteX2" fmla="*/ 1858259 w 1938423"/>
                    <a:gd name="connsiteY2" fmla="*/ 601010 h 1318912"/>
                    <a:gd name="connsiteX3" fmla="*/ 1857300 w 1938423"/>
                    <a:gd name="connsiteY3" fmla="*/ 1318912 h 1318912"/>
                    <a:gd name="connsiteX0" fmla="*/ 0 w 1946106"/>
                    <a:gd name="connsiteY0" fmla="*/ 0 h 1318912"/>
                    <a:gd name="connsiteX1" fmla="*/ 981527 w 1946106"/>
                    <a:gd name="connsiteY1" fmla="*/ 239536 h 1318912"/>
                    <a:gd name="connsiteX2" fmla="*/ 1858259 w 1946106"/>
                    <a:gd name="connsiteY2" fmla="*/ 601010 h 1318912"/>
                    <a:gd name="connsiteX3" fmla="*/ 1857300 w 1946106"/>
                    <a:gd name="connsiteY3" fmla="*/ 1318912 h 1318912"/>
                    <a:gd name="connsiteX0" fmla="*/ 0 w 1940390"/>
                    <a:gd name="connsiteY0" fmla="*/ 0 h 1313950"/>
                    <a:gd name="connsiteX1" fmla="*/ 981527 w 1940390"/>
                    <a:gd name="connsiteY1" fmla="*/ 239536 h 1313950"/>
                    <a:gd name="connsiteX2" fmla="*/ 1858259 w 1940390"/>
                    <a:gd name="connsiteY2" fmla="*/ 601010 h 1313950"/>
                    <a:gd name="connsiteX3" fmla="*/ 1830629 w 1940390"/>
                    <a:gd name="connsiteY3" fmla="*/ 1313950 h 1313950"/>
                    <a:gd name="connsiteX0" fmla="*/ 0 w 1934485"/>
                    <a:gd name="connsiteY0" fmla="*/ 0 h 1313950"/>
                    <a:gd name="connsiteX1" fmla="*/ 981527 w 1934485"/>
                    <a:gd name="connsiteY1" fmla="*/ 239536 h 1313950"/>
                    <a:gd name="connsiteX2" fmla="*/ 1848667 w 1934485"/>
                    <a:gd name="connsiteY2" fmla="*/ 568202 h 1313950"/>
                    <a:gd name="connsiteX3" fmla="*/ 1830629 w 1934485"/>
                    <a:gd name="connsiteY3" fmla="*/ 1313950 h 1313950"/>
                    <a:gd name="connsiteX0" fmla="*/ 0 w 1921572"/>
                    <a:gd name="connsiteY0" fmla="*/ 0 h 1313950"/>
                    <a:gd name="connsiteX1" fmla="*/ 981527 w 1921572"/>
                    <a:gd name="connsiteY1" fmla="*/ 239536 h 1313950"/>
                    <a:gd name="connsiteX2" fmla="*/ 1848667 w 1921572"/>
                    <a:gd name="connsiteY2" fmla="*/ 568202 h 1313950"/>
                    <a:gd name="connsiteX3" fmla="*/ 1830629 w 1921572"/>
                    <a:gd name="connsiteY3" fmla="*/ 1313950 h 1313950"/>
                    <a:gd name="connsiteX0" fmla="*/ 0 w 1916843"/>
                    <a:gd name="connsiteY0" fmla="*/ 0 h 1313950"/>
                    <a:gd name="connsiteX1" fmla="*/ 981527 w 1916843"/>
                    <a:gd name="connsiteY1" fmla="*/ 239536 h 1313950"/>
                    <a:gd name="connsiteX2" fmla="*/ 1840128 w 1916843"/>
                    <a:gd name="connsiteY2" fmla="*/ 582127 h 1313950"/>
                    <a:gd name="connsiteX3" fmla="*/ 1830629 w 1916843"/>
                    <a:gd name="connsiteY3" fmla="*/ 1313950 h 1313950"/>
                    <a:gd name="connsiteX0" fmla="*/ 0 w 1934540"/>
                    <a:gd name="connsiteY0" fmla="*/ 0 h 1313950"/>
                    <a:gd name="connsiteX1" fmla="*/ 907299 w 1934540"/>
                    <a:gd name="connsiteY1" fmla="*/ 272747 h 1313950"/>
                    <a:gd name="connsiteX2" fmla="*/ 1840128 w 1934540"/>
                    <a:gd name="connsiteY2" fmla="*/ 582127 h 1313950"/>
                    <a:gd name="connsiteX3" fmla="*/ 1830629 w 193454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24090"/>
                    <a:gd name="connsiteY0" fmla="*/ 0 h 1313950"/>
                    <a:gd name="connsiteX1" fmla="*/ 907299 w 1924090"/>
                    <a:gd name="connsiteY1" fmla="*/ 272747 h 1313950"/>
                    <a:gd name="connsiteX2" fmla="*/ 1840128 w 1924090"/>
                    <a:gd name="connsiteY2" fmla="*/ 582127 h 1313950"/>
                    <a:gd name="connsiteX3" fmla="*/ 1830629 w 1924090"/>
                    <a:gd name="connsiteY3" fmla="*/ 1313950 h 1313950"/>
                    <a:gd name="connsiteX0" fmla="*/ 0 w 1934061"/>
                    <a:gd name="connsiteY0" fmla="*/ 0 h 1313950"/>
                    <a:gd name="connsiteX1" fmla="*/ 914230 w 1934061"/>
                    <a:gd name="connsiteY1" fmla="*/ 285670 h 1313950"/>
                    <a:gd name="connsiteX2" fmla="*/ 1840128 w 1934061"/>
                    <a:gd name="connsiteY2" fmla="*/ 582127 h 1313950"/>
                    <a:gd name="connsiteX3" fmla="*/ 1830629 w 1934061"/>
                    <a:gd name="connsiteY3" fmla="*/ 1313950 h 1313950"/>
                    <a:gd name="connsiteX0" fmla="*/ 0 w 1921905"/>
                    <a:gd name="connsiteY0" fmla="*/ 0 h 1313950"/>
                    <a:gd name="connsiteX1" fmla="*/ 914230 w 1921905"/>
                    <a:gd name="connsiteY1" fmla="*/ 285670 h 1313950"/>
                    <a:gd name="connsiteX2" fmla="*/ 1840128 w 1921905"/>
                    <a:gd name="connsiteY2" fmla="*/ 582127 h 1313950"/>
                    <a:gd name="connsiteX3" fmla="*/ 1830629 w 1921905"/>
                    <a:gd name="connsiteY3" fmla="*/ 1313950 h 1313950"/>
                    <a:gd name="connsiteX0" fmla="*/ 0 w 1922925"/>
                    <a:gd name="connsiteY0" fmla="*/ 0 h 1313950"/>
                    <a:gd name="connsiteX1" fmla="*/ 914230 w 1922925"/>
                    <a:gd name="connsiteY1" fmla="*/ 285670 h 1313950"/>
                    <a:gd name="connsiteX2" fmla="*/ 1840128 w 1922925"/>
                    <a:gd name="connsiteY2" fmla="*/ 582127 h 1313950"/>
                    <a:gd name="connsiteX3" fmla="*/ 1830629 w 1922925"/>
                    <a:gd name="connsiteY3" fmla="*/ 1313950 h 1313950"/>
                    <a:gd name="connsiteX0" fmla="*/ 0 w 1923437"/>
                    <a:gd name="connsiteY0" fmla="*/ 0 h 1313950"/>
                    <a:gd name="connsiteX1" fmla="*/ 914230 w 1923437"/>
                    <a:gd name="connsiteY1" fmla="*/ 285670 h 1313950"/>
                    <a:gd name="connsiteX2" fmla="*/ 1840128 w 1923437"/>
                    <a:gd name="connsiteY2" fmla="*/ 582127 h 1313950"/>
                    <a:gd name="connsiteX3" fmla="*/ 1830629 w 1923437"/>
                    <a:gd name="connsiteY3" fmla="*/ 1313950 h 1313950"/>
                    <a:gd name="connsiteX0" fmla="*/ 0 w 1926433"/>
                    <a:gd name="connsiteY0" fmla="*/ 0 h 1313950"/>
                    <a:gd name="connsiteX1" fmla="*/ 914230 w 1926433"/>
                    <a:gd name="connsiteY1" fmla="*/ 285670 h 1313950"/>
                    <a:gd name="connsiteX2" fmla="*/ 1840128 w 1926433"/>
                    <a:gd name="connsiteY2" fmla="*/ 582127 h 1313950"/>
                    <a:gd name="connsiteX3" fmla="*/ 1830629 w 1926433"/>
                    <a:gd name="connsiteY3" fmla="*/ 1313950 h 1313950"/>
                    <a:gd name="connsiteX0" fmla="*/ 0 w 1928846"/>
                    <a:gd name="connsiteY0" fmla="*/ 0 h 1307989"/>
                    <a:gd name="connsiteX1" fmla="*/ 914230 w 1928846"/>
                    <a:gd name="connsiteY1" fmla="*/ 285670 h 1307989"/>
                    <a:gd name="connsiteX2" fmla="*/ 1840128 w 1928846"/>
                    <a:gd name="connsiteY2" fmla="*/ 582127 h 1307989"/>
                    <a:gd name="connsiteX3" fmla="*/ 1819428 w 1928846"/>
                    <a:gd name="connsiteY3" fmla="*/ 1307989 h 1307989"/>
                    <a:gd name="connsiteX0" fmla="*/ 0 w 1930132"/>
                    <a:gd name="connsiteY0" fmla="*/ 0 h 1307989"/>
                    <a:gd name="connsiteX1" fmla="*/ 914230 w 1930132"/>
                    <a:gd name="connsiteY1" fmla="*/ 285670 h 1307989"/>
                    <a:gd name="connsiteX2" fmla="*/ 1840128 w 1930132"/>
                    <a:gd name="connsiteY2" fmla="*/ 582127 h 1307989"/>
                    <a:gd name="connsiteX3" fmla="*/ 1819428 w 1930132"/>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5005"/>
                    <a:gd name="connsiteY0" fmla="*/ 0 h 1307989"/>
                    <a:gd name="connsiteX1" fmla="*/ 914230 w 1925005"/>
                    <a:gd name="connsiteY1" fmla="*/ 285670 h 1307989"/>
                    <a:gd name="connsiteX2" fmla="*/ 1840128 w 1925005"/>
                    <a:gd name="connsiteY2" fmla="*/ 582127 h 1307989"/>
                    <a:gd name="connsiteX3" fmla="*/ 1819428 w 1925005"/>
                    <a:gd name="connsiteY3" fmla="*/ 1307989 h 1307989"/>
                    <a:gd name="connsiteX0" fmla="*/ 0 w 1926467"/>
                    <a:gd name="connsiteY0" fmla="*/ 0 h 1307989"/>
                    <a:gd name="connsiteX1" fmla="*/ 914230 w 1926467"/>
                    <a:gd name="connsiteY1" fmla="*/ 285670 h 1307989"/>
                    <a:gd name="connsiteX2" fmla="*/ 1840128 w 1926467"/>
                    <a:gd name="connsiteY2" fmla="*/ 582127 h 1307989"/>
                    <a:gd name="connsiteX3" fmla="*/ 1819428 w 1926467"/>
                    <a:gd name="connsiteY3" fmla="*/ 1307989 h 1307989"/>
                    <a:gd name="connsiteX0" fmla="*/ 0 w 1930868"/>
                    <a:gd name="connsiteY0" fmla="*/ 0 h 1307989"/>
                    <a:gd name="connsiteX1" fmla="*/ 914230 w 1930868"/>
                    <a:gd name="connsiteY1" fmla="*/ 285670 h 1307989"/>
                    <a:gd name="connsiteX2" fmla="*/ 1840128 w 1930868"/>
                    <a:gd name="connsiteY2" fmla="*/ 582127 h 1307989"/>
                    <a:gd name="connsiteX3" fmla="*/ 1819428 w 1930868"/>
                    <a:gd name="connsiteY3" fmla="*/ 1307989 h 1307989"/>
                    <a:gd name="connsiteX0" fmla="*/ 0 w 1932364"/>
                    <a:gd name="connsiteY0" fmla="*/ 0 h 1307989"/>
                    <a:gd name="connsiteX1" fmla="*/ 914230 w 1932364"/>
                    <a:gd name="connsiteY1" fmla="*/ 285670 h 1307989"/>
                    <a:gd name="connsiteX2" fmla="*/ 1840128 w 1932364"/>
                    <a:gd name="connsiteY2" fmla="*/ 582127 h 1307989"/>
                    <a:gd name="connsiteX3" fmla="*/ 1819428 w 1932364"/>
                    <a:gd name="connsiteY3" fmla="*/ 1307989 h 1307989"/>
                    <a:gd name="connsiteX0" fmla="*/ 0 w 1929611"/>
                    <a:gd name="connsiteY0" fmla="*/ 0 h 1307989"/>
                    <a:gd name="connsiteX1" fmla="*/ 914230 w 1929611"/>
                    <a:gd name="connsiteY1" fmla="*/ 285670 h 1307989"/>
                    <a:gd name="connsiteX2" fmla="*/ 1840128 w 1929611"/>
                    <a:gd name="connsiteY2" fmla="*/ 582127 h 1307989"/>
                    <a:gd name="connsiteX3" fmla="*/ 1819428 w 1929611"/>
                    <a:gd name="connsiteY3" fmla="*/ 1307989 h 1307989"/>
                    <a:gd name="connsiteX0" fmla="*/ 0 w 1932185"/>
                    <a:gd name="connsiteY0" fmla="*/ 0 h 1315136"/>
                    <a:gd name="connsiteX1" fmla="*/ 914230 w 1932185"/>
                    <a:gd name="connsiteY1" fmla="*/ 285670 h 1315136"/>
                    <a:gd name="connsiteX2" fmla="*/ 1840128 w 1932185"/>
                    <a:gd name="connsiteY2" fmla="*/ 582127 h 1315136"/>
                    <a:gd name="connsiteX3" fmla="*/ 1829484 w 1932185"/>
                    <a:gd name="connsiteY3" fmla="*/ 1315136 h 1315136"/>
                    <a:gd name="connsiteX0" fmla="*/ 0 w 1927741"/>
                    <a:gd name="connsiteY0" fmla="*/ 0 h 1314463"/>
                    <a:gd name="connsiteX1" fmla="*/ 914230 w 1927741"/>
                    <a:gd name="connsiteY1" fmla="*/ 285670 h 1314463"/>
                    <a:gd name="connsiteX2" fmla="*/ 1840128 w 1927741"/>
                    <a:gd name="connsiteY2" fmla="*/ 582127 h 1314463"/>
                    <a:gd name="connsiteX3" fmla="*/ 1819789 w 1927741"/>
                    <a:gd name="connsiteY3" fmla="*/ 1314463 h 1314463"/>
                    <a:gd name="connsiteX0" fmla="*/ 0 w 1911395"/>
                    <a:gd name="connsiteY0" fmla="*/ 0 h 1314463"/>
                    <a:gd name="connsiteX1" fmla="*/ 914230 w 1911395"/>
                    <a:gd name="connsiteY1" fmla="*/ 285670 h 1314463"/>
                    <a:gd name="connsiteX2" fmla="*/ 1840128 w 1911395"/>
                    <a:gd name="connsiteY2" fmla="*/ 582127 h 1314463"/>
                    <a:gd name="connsiteX3" fmla="*/ 1819789 w 1911395"/>
                    <a:gd name="connsiteY3" fmla="*/ 1314463 h 1314463"/>
                    <a:gd name="connsiteX0" fmla="*/ 0 w 1927486"/>
                    <a:gd name="connsiteY0" fmla="*/ 0 h 1314463"/>
                    <a:gd name="connsiteX1" fmla="*/ 914230 w 1927486"/>
                    <a:gd name="connsiteY1" fmla="*/ 285670 h 1314463"/>
                    <a:gd name="connsiteX2" fmla="*/ 1840128 w 1927486"/>
                    <a:gd name="connsiteY2" fmla="*/ 582127 h 1314463"/>
                    <a:gd name="connsiteX3" fmla="*/ 1819789 w 1927486"/>
                    <a:gd name="connsiteY3" fmla="*/ 1314463 h 1314463"/>
                    <a:gd name="connsiteX0" fmla="*/ 0 w 1924517"/>
                    <a:gd name="connsiteY0" fmla="*/ 0 h 1314463"/>
                    <a:gd name="connsiteX1" fmla="*/ 914230 w 1924517"/>
                    <a:gd name="connsiteY1" fmla="*/ 285670 h 1314463"/>
                    <a:gd name="connsiteX2" fmla="*/ 1840128 w 1924517"/>
                    <a:gd name="connsiteY2" fmla="*/ 582127 h 1314463"/>
                    <a:gd name="connsiteX3" fmla="*/ 1819789 w 1924517"/>
                    <a:gd name="connsiteY3" fmla="*/ 1314463 h 1314463"/>
                    <a:gd name="connsiteX0" fmla="*/ 0 w 1936643"/>
                    <a:gd name="connsiteY0" fmla="*/ 0 h 1337071"/>
                    <a:gd name="connsiteX1" fmla="*/ 926356 w 1936643"/>
                    <a:gd name="connsiteY1" fmla="*/ 308278 h 1337071"/>
                    <a:gd name="connsiteX2" fmla="*/ 1852254 w 1936643"/>
                    <a:gd name="connsiteY2" fmla="*/ 604735 h 1337071"/>
                    <a:gd name="connsiteX3" fmla="*/ 1831915 w 1936643"/>
                    <a:gd name="connsiteY3" fmla="*/ 1337071 h 1337071"/>
                    <a:gd name="connsiteX0" fmla="*/ 0 w 1939441"/>
                    <a:gd name="connsiteY0" fmla="*/ 0 h 1337071"/>
                    <a:gd name="connsiteX1" fmla="*/ 932370 w 1939441"/>
                    <a:gd name="connsiteY1" fmla="*/ 307889 h 1337071"/>
                    <a:gd name="connsiteX2" fmla="*/ 1852254 w 1939441"/>
                    <a:gd name="connsiteY2" fmla="*/ 604735 h 1337071"/>
                    <a:gd name="connsiteX3" fmla="*/ 1831915 w 1939441"/>
                    <a:gd name="connsiteY3" fmla="*/ 1337071 h 1337071"/>
                    <a:gd name="connsiteX0" fmla="*/ 0 w 1940486"/>
                    <a:gd name="connsiteY0" fmla="*/ 0 h 1337071"/>
                    <a:gd name="connsiteX1" fmla="*/ 932370 w 1940486"/>
                    <a:gd name="connsiteY1" fmla="*/ 307889 h 1337071"/>
                    <a:gd name="connsiteX2" fmla="*/ 1852254 w 1940486"/>
                    <a:gd name="connsiteY2" fmla="*/ 604735 h 1337071"/>
                    <a:gd name="connsiteX3" fmla="*/ 1831915 w 1940486"/>
                    <a:gd name="connsiteY3" fmla="*/ 1337071 h 1337071"/>
                    <a:gd name="connsiteX0" fmla="*/ 0 w 1942361"/>
                    <a:gd name="connsiteY0" fmla="*/ 0 h 1337071"/>
                    <a:gd name="connsiteX1" fmla="*/ 932370 w 1942361"/>
                    <a:gd name="connsiteY1" fmla="*/ 307889 h 1337071"/>
                    <a:gd name="connsiteX2" fmla="*/ 1852254 w 1942361"/>
                    <a:gd name="connsiteY2" fmla="*/ 604735 h 1337071"/>
                    <a:gd name="connsiteX3" fmla="*/ 1831915 w 1942361"/>
                    <a:gd name="connsiteY3" fmla="*/ 1337071 h 1337071"/>
                  </a:gdLst>
                  <a:ahLst/>
                  <a:cxnLst>
                    <a:cxn ang="0">
                      <a:pos x="connsiteX0" y="connsiteY0"/>
                    </a:cxn>
                    <a:cxn ang="0">
                      <a:pos x="connsiteX1" y="connsiteY1"/>
                    </a:cxn>
                    <a:cxn ang="0">
                      <a:pos x="connsiteX2" y="connsiteY2"/>
                    </a:cxn>
                    <a:cxn ang="0">
                      <a:pos x="connsiteX3" y="connsiteY3"/>
                    </a:cxn>
                  </a:cxnLst>
                  <a:rect l="l" t="t" r="r" b="b"/>
                  <a:pathLst>
                    <a:path w="1942361" h="1337071">
                      <a:moveTo>
                        <a:pt x="0" y="0"/>
                      </a:moveTo>
                      <a:cubicBezTo>
                        <a:pt x="184601" y="341744"/>
                        <a:pt x="521383" y="394940"/>
                        <a:pt x="932370" y="307889"/>
                      </a:cubicBezTo>
                      <a:cubicBezTo>
                        <a:pt x="1399807" y="176727"/>
                        <a:pt x="1695472" y="310192"/>
                        <a:pt x="1852254" y="604735"/>
                      </a:cubicBezTo>
                      <a:cubicBezTo>
                        <a:pt x="2009036" y="899278"/>
                        <a:pt x="1934174" y="1135087"/>
                        <a:pt x="1831915" y="1337071"/>
                      </a:cubicBezTo>
                    </a:path>
                  </a:pathLst>
                </a:custGeom>
                <a:ln w="76200" cap="rnd" cmpd="sng">
                  <a:solidFill>
                    <a:srgbClr val="00C425"/>
                  </a:solidFill>
                  <a:rou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02" name="Freeform 101"/>
                <p:cNvSpPr/>
                <p:nvPr/>
              </p:nvSpPr>
              <p:spPr>
                <a:xfrm rot="5400000" flipV="1">
                  <a:off x="5898013" y="4676902"/>
                  <a:ext cx="472310" cy="716549"/>
                </a:xfrm>
                <a:custGeom>
                  <a:avLst/>
                  <a:gdLst>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718351 h 1564978"/>
                    <a:gd name="connsiteX9" fmla="*/ 1282866 w 1821771"/>
                    <a:gd name="connsiteY9" fmla="*/ 1269941 h 1564978"/>
                    <a:gd name="connsiteX10" fmla="*/ 1308523 w 1821771"/>
                    <a:gd name="connsiteY10" fmla="*/ 1308424 h 1564978"/>
                    <a:gd name="connsiteX11" fmla="*/ 1385495 w 1821771"/>
                    <a:gd name="connsiteY11" fmla="*/ 1359735 h 1564978"/>
                    <a:gd name="connsiteX12" fmla="*/ 1616411 w 1821771"/>
                    <a:gd name="connsiteY12" fmla="*/ 1398218 h 1564978"/>
                    <a:gd name="connsiteX13" fmla="*/ 1770355 w 1821771"/>
                    <a:gd name="connsiteY13" fmla="*/ 1423873 h 1564978"/>
                    <a:gd name="connsiteX14" fmla="*/ 1808841 w 1821771"/>
                    <a:gd name="connsiteY14" fmla="*/ 1449529 h 1564978"/>
                    <a:gd name="connsiteX15" fmla="*/ 1821669 w 1821771"/>
                    <a:gd name="connsiteY15"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308523 w 1821771"/>
                    <a:gd name="connsiteY7" fmla="*/ 564419 h 1564978"/>
                    <a:gd name="connsiteX8" fmla="*/ 1282866 w 1821771"/>
                    <a:gd name="connsiteY8" fmla="*/ 1269941 h 1564978"/>
                    <a:gd name="connsiteX9" fmla="*/ 1308523 w 1821771"/>
                    <a:gd name="connsiteY9" fmla="*/ 1308424 h 1564978"/>
                    <a:gd name="connsiteX10" fmla="*/ 1385495 w 1821771"/>
                    <a:gd name="connsiteY10" fmla="*/ 1359735 h 1564978"/>
                    <a:gd name="connsiteX11" fmla="*/ 1616411 w 1821771"/>
                    <a:gd name="connsiteY11" fmla="*/ 1398218 h 1564978"/>
                    <a:gd name="connsiteX12" fmla="*/ 1770355 w 1821771"/>
                    <a:gd name="connsiteY12" fmla="*/ 1423873 h 1564978"/>
                    <a:gd name="connsiteX13" fmla="*/ 1808841 w 1821771"/>
                    <a:gd name="connsiteY13" fmla="*/ 1449529 h 1564978"/>
                    <a:gd name="connsiteX14" fmla="*/ 1821669 w 1821771"/>
                    <a:gd name="connsiteY14"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218723 w 1821771"/>
                    <a:gd name="connsiteY5" fmla="*/ 230899 h 1564978"/>
                    <a:gd name="connsiteX6" fmla="*/ 1308523 w 1821771"/>
                    <a:gd name="connsiteY6" fmla="*/ 243726 h 1564978"/>
                    <a:gd name="connsiteX7" fmla="*/ 1282866 w 1821771"/>
                    <a:gd name="connsiteY7" fmla="*/ 1269941 h 1564978"/>
                    <a:gd name="connsiteX8" fmla="*/ 1308523 w 1821771"/>
                    <a:gd name="connsiteY8" fmla="*/ 1308424 h 1564978"/>
                    <a:gd name="connsiteX9" fmla="*/ 1385495 w 1821771"/>
                    <a:gd name="connsiteY9" fmla="*/ 1359735 h 1564978"/>
                    <a:gd name="connsiteX10" fmla="*/ 1616411 w 1821771"/>
                    <a:gd name="connsiteY10" fmla="*/ 1398218 h 1564978"/>
                    <a:gd name="connsiteX11" fmla="*/ 1770355 w 1821771"/>
                    <a:gd name="connsiteY11" fmla="*/ 1423873 h 1564978"/>
                    <a:gd name="connsiteX12" fmla="*/ 1808841 w 1821771"/>
                    <a:gd name="connsiteY12" fmla="*/ 1449529 h 1564978"/>
                    <a:gd name="connsiteX13" fmla="*/ 1821669 w 1821771"/>
                    <a:gd name="connsiteY13"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962149 w 1821771"/>
                    <a:gd name="connsiteY4" fmla="*/ 179588 h 1564978"/>
                    <a:gd name="connsiteX5" fmla="*/ 1308523 w 1821771"/>
                    <a:gd name="connsiteY5" fmla="*/ 243726 h 1564978"/>
                    <a:gd name="connsiteX6" fmla="*/ 1282866 w 1821771"/>
                    <a:gd name="connsiteY6" fmla="*/ 1269941 h 1564978"/>
                    <a:gd name="connsiteX7" fmla="*/ 1308523 w 1821771"/>
                    <a:gd name="connsiteY7" fmla="*/ 1308424 h 1564978"/>
                    <a:gd name="connsiteX8" fmla="*/ 1385495 w 1821771"/>
                    <a:gd name="connsiteY8" fmla="*/ 1359735 h 1564978"/>
                    <a:gd name="connsiteX9" fmla="*/ 1616411 w 1821771"/>
                    <a:gd name="connsiteY9" fmla="*/ 1398218 h 1564978"/>
                    <a:gd name="connsiteX10" fmla="*/ 1770355 w 1821771"/>
                    <a:gd name="connsiteY10" fmla="*/ 1423873 h 1564978"/>
                    <a:gd name="connsiteX11" fmla="*/ 1808841 w 1821771"/>
                    <a:gd name="connsiteY11" fmla="*/ 1449529 h 1564978"/>
                    <a:gd name="connsiteX12" fmla="*/ 1821669 w 1821771"/>
                    <a:gd name="connsiteY12"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602947 w 1821771"/>
                    <a:gd name="connsiteY3" fmla="*/ 128277 h 1564978"/>
                    <a:gd name="connsiteX4" fmla="*/ 1308523 w 1821771"/>
                    <a:gd name="connsiteY4" fmla="*/ 243726 h 1564978"/>
                    <a:gd name="connsiteX5" fmla="*/ 1282866 w 1821771"/>
                    <a:gd name="connsiteY5" fmla="*/ 1269941 h 1564978"/>
                    <a:gd name="connsiteX6" fmla="*/ 1308523 w 1821771"/>
                    <a:gd name="connsiteY6" fmla="*/ 1308424 h 1564978"/>
                    <a:gd name="connsiteX7" fmla="*/ 1385495 w 1821771"/>
                    <a:gd name="connsiteY7" fmla="*/ 1359735 h 1564978"/>
                    <a:gd name="connsiteX8" fmla="*/ 1616411 w 1821771"/>
                    <a:gd name="connsiteY8" fmla="*/ 1398218 h 1564978"/>
                    <a:gd name="connsiteX9" fmla="*/ 1770355 w 1821771"/>
                    <a:gd name="connsiteY9" fmla="*/ 1423873 h 1564978"/>
                    <a:gd name="connsiteX10" fmla="*/ 1808841 w 1821771"/>
                    <a:gd name="connsiteY10" fmla="*/ 1449529 h 1564978"/>
                    <a:gd name="connsiteX11" fmla="*/ 1821669 w 1821771"/>
                    <a:gd name="connsiteY11" fmla="*/ 1564978 h 1564978"/>
                    <a:gd name="connsiteX0" fmla="*/ 0 w 1821771"/>
                    <a:gd name="connsiteY0" fmla="*/ 0 h 1564978"/>
                    <a:gd name="connsiteX1" fmla="*/ 166773 w 1821771"/>
                    <a:gd name="connsiteY1" fmla="*/ 51311 h 1564978"/>
                    <a:gd name="connsiteX2" fmla="*/ 333545 w 1821771"/>
                    <a:gd name="connsiteY2" fmla="*/ 76967 h 1564978"/>
                    <a:gd name="connsiteX3" fmla="*/ 1308523 w 1821771"/>
                    <a:gd name="connsiteY3" fmla="*/ 243726 h 1564978"/>
                    <a:gd name="connsiteX4" fmla="*/ 1282866 w 1821771"/>
                    <a:gd name="connsiteY4" fmla="*/ 1269941 h 1564978"/>
                    <a:gd name="connsiteX5" fmla="*/ 1308523 w 1821771"/>
                    <a:gd name="connsiteY5" fmla="*/ 1308424 h 1564978"/>
                    <a:gd name="connsiteX6" fmla="*/ 1385495 w 1821771"/>
                    <a:gd name="connsiteY6" fmla="*/ 1359735 h 1564978"/>
                    <a:gd name="connsiteX7" fmla="*/ 1616411 w 1821771"/>
                    <a:gd name="connsiteY7" fmla="*/ 1398218 h 1564978"/>
                    <a:gd name="connsiteX8" fmla="*/ 1770355 w 1821771"/>
                    <a:gd name="connsiteY8" fmla="*/ 1423873 h 1564978"/>
                    <a:gd name="connsiteX9" fmla="*/ 1808841 w 1821771"/>
                    <a:gd name="connsiteY9" fmla="*/ 1449529 h 1564978"/>
                    <a:gd name="connsiteX10" fmla="*/ 1821669 w 1821771"/>
                    <a:gd name="connsiteY10" fmla="*/ 1564978 h 1564978"/>
                    <a:gd name="connsiteX0" fmla="*/ 0 w 1821771"/>
                    <a:gd name="connsiteY0" fmla="*/ 0 h 1564978"/>
                    <a:gd name="connsiteX1" fmla="*/ 166773 w 1821771"/>
                    <a:gd name="connsiteY1" fmla="*/ 51311 h 1564978"/>
                    <a:gd name="connsiteX2" fmla="*/ 1308523 w 1821771"/>
                    <a:gd name="connsiteY2" fmla="*/ 243726 h 1564978"/>
                    <a:gd name="connsiteX3" fmla="*/ 1282866 w 1821771"/>
                    <a:gd name="connsiteY3" fmla="*/ 1269941 h 1564978"/>
                    <a:gd name="connsiteX4" fmla="*/ 1308523 w 1821771"/>
                    <a:gd name="connsiteY4" fmla="*/ 1308424 h 1564978"/>
                    <a:gd name="connsiteX5" fmla="*/ 1385495 w 1821771"/>
                    <a:gd name="connsiteY5" fmla="*/ 1359735 h 1564978"/>
                    <a:gd name="connsiteX6" fmla="*/ 1616411 w 1821771"/>
                    <a:gd name="connsiteY6" fmla="*/ 1398218 h 1564978"/>
                    <a:gd name="connsiteX7" fmla="*/ 1770355 w 1821771"/>
                    <a:gd name="connsiteY7" fmla="*/ 1423873 h 1564978"/>
                    <a:gd name="connsiteX8" fmla="*/ 1808841 w 1821771"/>
                    <a:gd name="connsiteY8" fmla="*/ 1449529 h 1564978"/>
                    <a:gd name="connsiteX9" fmla="*/ 1821669 w 1821771"/>
                    <a:gd name="connsiteY9"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385495 w 1821771"/>
                    <a:gd name="connsiteY4" fmla="*/ 1359735 h 1564978"/>
                    <a:gd name="connsiteX5" fmla="*/ 1616411 w 1821771"/>
                    <a:gd name="connsiteY5" fmla="*/ 1398218 h 1564978"/>
                    <a:gd name="connsiteX6" fmla="*/ 1770355 w 1821771"/>
                    <a:gd name="connsiteY6" fmla="*/ 1423873 h 1564978"/>
                    <a:gd name="connsiteX7" fmla="*/ 1808841 w 1821771"/>
                    <a:gd name="connsiteY7" fmla="*/ 1449529 h 1564978"/>
                    <a:gd name="connsiteX8" fmla="*/ 1821669 w 1821771"/>
                    <a:gd name="connsiteY8"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616411 w 1821771"/>
                    <a:gd name="connsiteY4" fmla="*/ 1398218 h 1564978"/>
                    <a:gd name="connsiteX5" fmla="*/ 1770355 w 1821771"/>
                    <a:gd name="connsiteY5" fmla="*/ 1423873 h 1564978"/>
                    <a:gd name="connsiteX6" fmla="*/ 1808841 w 1821771"/>
                    <a:gd name="connsiteY6" fmla="*/ 1449529 h 1564978"/>
                    <a:gd name="connsiteX7" fmla="*/ 1821669 w 1821771"/>
                    <a:gd name="connsiteY7"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308523 w 1821771"/>
                    <a:gd name="connsiteY3" fmla="*/ 1308424 h 1564978"/>
                    <a:gd name="connsiteX4" fmla="*/ 1770355 w 1821771"/>
                    <a:gd name="connsiteY4" fmla="*/ 1423873 h 1564978"/>
                    <a:gd name="connsiteX5" fmla="*/ 1808841 w 1821771"/>
                    <a:gd name="connsiteY5" fmla="*/ 1449529 h 1564978"/>
                    <a:gd name="connsiteX6" fmla="*/ 1821669 w 1821771"/>
                    <a:gd name="connsiteY6"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08523 w 1821771"/>
                    <a:gd name="connsiteY1" fmla="*/ 24372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1821771"/>
                    <a:gd name="connsiteY0" fmla="*/ 0 h 1564978"/>
                    <a:gd name="connsiteX1" fmla="*/ 1347009 w 1821771"/>
                    <a:gd name="connsiteY1" fmla="*/ 310386 h 1564978"/>
                    <a:gd name="connsiteX2" fmla="*/ 1282866 w 1821771"/>
                    <a:gd name="connsiteY2" fmla="*/ 1269941 h 1564978"/>
                    <a:gd name="connsiteX3" fmla="*/ 1770355 w 1821771"/>
                    <a:gd name="connsiteY3" fmla="*/ 1423873 h 1564978"/>
                    <a:gd name="connsiteX4" fmla="*/ 1808841 w 1821771"/>
                    <a:gd name="connsiteY4" fmla="*/ 1449529 h 1564978"/>
                    <a:gd name="connsiteX5" fmla="*/ 1821669 w 1821771"/>
                    <a:gd name="connsiteY5" fmla="*/ 1564978 h 1564978"/>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811036 w 2285798"/>
                    <a:gd name="connsiteY1" fmla="*/ 522874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46893 w 2285798"/>
                    <a:gd name="connsiteY2" fmla="*/ 1482429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0264 w 2285798"/>
                    <a:gd name="connsiteY2" fmla="*/ 1268308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804468 w 2285798"/>
                    <a:gd name="connsiteY2" fmla="*/ 1297487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5798"/>
                    <a:gd name="connsiteY0" fmla="*/ 0 h 1777466"/>
                    <a:gd name="connsiteX1" fmla="*/ 1776382 w 2285798"/>
                    <a:gd name="connsiteY1" fmla="*/ 517597 h 1777466"/>
                    <a:gd name="connsiteX2" fmla="*/ 1789513 w 2285798"/>
                    <a:gd name="connsiteY2" fmla="*/ 1293480 h 1777466"/>
                    <a:gd name="connsiteX3" fmla="*/ 2234382 w 2285798"/>
                    <a:gd name="connsiteY3" fmla="*/ 1636361 h 1777466"/>
                    <a:gd name="connsiteX4" fmla="*/ 2272868 w 2285798"/>
                    <a:gd name="connsiteY4" fmla="*/ 1662017 h 1777466"/>
                    <a:gd name="connsiteX5" fmla="*/ 2285696 w 2285798"/>
                    <a:gd name="connsiteY5" fmla="*/ 1777466 h 1777466"/>
                    <a:gd name="connsiteX0" fmla="*/ 0 w 2281381"/>
                    <a:gd name="connsiteY0" fmla="*/ 0 h 1667960"/>
                    <a:gd name="connsiteX1" fmla="*/ 1776382 w 2281381"/>
                    <a:gd name="connsiteY1" fmla="*/ 517597 h 1667960"/>
                    <a:gd name="connsiteX2" fmla="*/ 1789513 w 2281381"/>
                    <a:gd name="connsiteY2" fmla="*/ 1293480 h 1667960"/>
                    <a:gd name="connsiteX3" fmla="*/ 2234382 w 2281381"/>
                    <a:gd name="connsiteY3" fmla="*/ 1636361 h 1667960"/>
                    <a:gd name="connsiteX4" fmla="*/ 2272868 w 2281381"/>
                    <a:gd name="connsiteY4" fmla="*/ 1662017 h 1667960"/>
                    <a:gd name="connsiteX0" fmla="*/ 0 w 2234382"/>
                    <a:gd name="connsiteY0" fmla="*/ 0 h 1636361"/>
                    <a:gd name="connsiteX1" fmla="*/ 1776382 w 2234382"/>
                    <a:gd name="connsiteY1" fmla="*/ 517597 h 1636361"/>
                    <a:gd name="connsiteX2" fmla="*/ 1789513 w 2234382"/>
                    <a:gd name="connsiteY2" fmla="*/ 1293480 h 1636361"/>
                    <a:gd name="connsiteX3" fmla="*/ 2234382 w 2234382"/>
                    <a:gd name="connsiteY3" fmla="*/ 1636361 h 1636361"/>
                    <a:gd name="connsiteX0" fmla="*/ 0 w 1901619"/>
                    <a:gd name="connsiteY0" fmla="*/ 0 h 1293480"/>
                    <a:gd name="connsiteX1" fmla="*/ 1776382 w 1901619"/>
                    <a:gd name="connsiteY1" fmla="*/ 517597 h 1293480"/>
                    <a:gd name="connsiteX2" fmla="*/ 1789513 w 1901619"/>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23014"/>
                    <a:gd name="connsiteY0" fmla="*/ 0 h 1293480"/>
                    <a:gd name="connsiteX1" fmla="*/ 1806490 w 1923014"/>
                    <a:gd name="connsiteY1" fmla="*/ 569746 h 1293480"/>
                    <a:gd name="connsiteX2" fmla="*/ 1789513 w 1923014"/>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1806490 w 1910855"/>
                    <a:gd name="connsiteY1" fmla="*/ 569746 h 1293480"/>
                    <a:gd name="connsiteX2" fmla="*/ 1789513 w 1910855"/>
                    <a:gd name="connsiteY2"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10855"/>
                    <a:gd name="connsiteY0" fmla="*/ 0 h 1293480"/>
                    <a:gd name="connsiteX1" fmla="*/ 912645 w 1910855"/>
                    <a:gd name="connsiteY1" fmla="*/ 247762 h 1293480"/>
                    <a:gd name="connsiteX2" fmla="*/ 1806490 w 1910855"/>
                    <a:gd name="connsiteY2" fmla="*/ 569746 h 1293480"/>
                    <a:gd name="connsiteX3" fmla="*/ 1789513 w 1910855"/>
                    <a:gd name="connsiteY3" fmla="*/ 1293480 h 1293480"/>
                    <a:gd name="connsiteX0" fmla="*/ 0 w 1905992"/>
                    <a:gd name="connsiteY0" fmla="*/ 0 h 1293480"/>
                    <a:gd name="connsiteX1" fmla="*/ 912645 w 1905992"/>
                    <a:gd name="connsiteY1" fmla="*/ 247762 h 1293480"/>
                    <a:gd name="connsiteX2" fmla="*/ 1806490 w 1905992"/>
                    <a:gd name="connsiteY2" fmla="*/ 569746 h 1293480"/>
                    <a:gd name="connsiteX3" fmla="*/ 1789513 w 1905992"/>
                    <a:gd name="connsiteY3" fmla="*/ 1293480 h 1293480"/>
                    <a:gd name="connsiteX0" fmla="*/ 0 w 1913446"/>
                    <a:gd name="connsiteY0" fmla="*/ 0 h 1293480"/>
                    <a:gd name="connsiteX1" fmla="*/ 912645 w 1913446"/>
                    <a:gd name="connsiteY1" fmla="*/ 247762 h 1293480"/>
                    <a:gd name="connsiteX2" fmla="*/ 1806490 w 1913446"/>
                    <a:gd name="connsiteY2" fmla="*/ 569746 h 1293480"/>
                    <a:gd name="connsiteX3" fmla="*/ 1895155 w 1913446"/>
                    <a:gd name="connsiteY3" fmla="*/ 900819 h 1293480"/>
                    <a:gd name="connsiteX4" fmla="*/ 1789513 w 1913446"/>
                    <a:gd name="connsiteY4" fmla="*/ 1293480 h 1293480"/>
                    <a:gd name="connsiteX0" fmla="*/ 0 w 1913446"/>
                    <a:gd name="connsiteY0" fmla="*/ 0 h 900819"/>
                    <a:gd name="connsiteX1" fmla="*/ 912645 w 1913446"/>
                    <a:gd name="connsiteY1" fmla="*/ 247762 h 900819"/>
                    <a:gd name="connsiteX2" fmla="*/ 1806490 w 1913446"/>
                    <a:gd name="connsiteY2" fmla="*/ 569746 h 900819"/>
                    <a:gd name="connsiteX3" fmla="*/ 1895155 w 1913446"/>
                    <a:gd name="connsiteY3" fmla="*/ 900819 h 900819"/>
                    <a:gd name="connsiteX0" fmla="*/ 0 w 1913446"/>
                    <a:gd name="connsiteY0" fmla="*/ 0 h 900819"/>
                    <a:gd name="connsiteX1" fmla="*/ 912645 w 1913446"/>
                    <a:gd name="connsiteY1" fmla="*/ 247762 h 900819"/>
                    <a:gd name="connsiteX2" fmla="*/ 1451733 w 1913446"/>
                    <a:gd name="connsiteY2" fmla="*/ 276770 h 900819"/>
                    <a:gd name="connsiteX3" fmla="*/ 1806490 w 1913446"/>
                    <a:gd name="connsiteY3" fmla="*/ 569746 h 900819"/>
                    <a:gd name="connsiteX4" fmla="*/ 1895155 w 1913446"/>
                    <a:gd name="connsiteY4" fmla="*/ 900819 h 900819"/>
                    <a:gd name="connsiteX0" fmla="*/ 0 w 1913446"/>
                    <a:gd name="connsiteY0" fmla="*/ 0 h 900819"/>
                    <a:gd name="connsiteX1" fmla="*/ 1451733 w 1913446"/>
                    <a:gd name="connsiteY1" fmla="*/ 276770 h 900819"/>
                    <a:gd name="connsiteX2" fmla="*/ 1806490 w 1913446"/>
                    <a:gd name="connsiteY2" fmla="*/ 569746 h 900819"/>
                    <a:gd name="connsiteX3" fmla="*/ 1895155 w 1913446"/>
                    <a:gd name="connsiteY3" fmla="*/ 900819 h 900819"/>
                    <a:gd name="connsiteX0" fmla="*/ 0 w 461713"/>
                    <a:gd name="connsiteY0" fmla="*/ 0 h 624049"/>
                    <a:gd name="connsiteX1" fmla="*/ 354757 w 461713"/>
                    <a:gd name="connsiteY1" fmla="*/ 292976 h 624049"/>
                    <a:gd name="connsiteX2" fmla="*/ 443422 w 461713"/>
                    <a:gd name="connsiteY2" fmla="*/ 624049 h 624049"/>
                    <a:gd name="connsiteX0" fmla="*/ 0 w 461713"/>
                    <a:gd name="connsiteY0" fmla="*/ 0 h 624049"/>
                    <a:gd name="connsiteX1" fmla="*/ 354757 w 461713"/>
                    <a:gd name="connsiteY1" fmla="*/ 292976 h 624049"/>
                    <a:gd name="connsiteX2" fmla="*/ 443422 w 461713"/>
                    <a:gd name="connsiteY2" fmla="*/ 624049 h 624049"/>
                    <a:gd name="connsiteX0" fmla="*/ 0 w 455398"/>
                    <a:gd name="connsiteY0" fmla="*/ 0 h 624049"/>
                    <a:gd name="connsiteX1" fmla="*/ 354757 w 455398"/>
                    <a:gd name="connsiteY1" fmla="*/ 292976 h 624049"/>
                    <a:gd name="connsiteX2" fmla="*/ 443422 w 455398"/>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43422"/>
                    <a:gd name="connsiteY0" fmla="*/ 0 h 624049"/>
                    <a:gd name="connsiteX1" fmla="*/ 354757 w 443422"/>
                    <a:gd name="connsiteY1" fmla="*/ 292976 h 624049"/>
                    <a:gd name="connsiteX2" fmla="*/ 443422 w 443422"/>
                    <a:gd name="connsiteY2" fmla="*/ 624049 h 624049"/>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7945"/>
                    <a:gd name="connsiteY0" fmla="*/ 0 h 629521"/>
                    <a:gd name="connsiteX1" fmla="*/ 349280 w 437945"/>
                    <a:gd name="connsiteY1" fmla="*/ 298448 h 629521"/>
                    <a:gd name="connsiteX2" fmla="*/ 437945 w 437945"/>
                    <a:gd name="connsiteY2" fmla="*/ 629521 h 629521"/>
                    <a:gd name="connsiteX0" fmla="*/ 0 w 439849"/>
                    <a:gd name="connsiteY0" fmla="*/ 0 h 629521"/>
                    <a:gd name="connsiteX1" fmla="*/ 349280 w 439849"/>
                    <a:gd name="connsiteY1" fmla="*/ 298448 h 629521"/>
                    <a:gd name="connsiteX2" fmla="*/ 437945 w 439849"/>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288"/>
                    <a:gd name="connsiteY0" fmla="*/ 0 h 629521"/>
                    <a:gd name="connsiteX1" fmla="*/ 349280 w 438288"/>
                    <a:gd name="connsiteY1" fmla="*/ 298448 h 629521"/>
                    <a:gd name="connsiteX2" fmla="*/ 437945 w 438288"/>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38039"/>
                    <a:gd name="connsiteY0" fmla="*/ 0 h 629521"/>
                    <a:gd name="connsiteX1" fmla="*/ 301658 w 438039"/>
                    <a:gd name="connsiteY1" fmla="*/ 234951 h 629521"/>
                    <a:gd name="connsiteX2" fmla="*/ 437945 w 438039"/>
                    <a:gd name="connsiteY2" fmla="*/ 629521 h 629521"/>
                    <a:gd name="connsiteX0" fmla="*/ 0 w 440896"/>
                    <a:gd name="connsiteY0" fmla="*/ 0 h 629521"/>
                    <a:gd name="connsiteX1" fmla="*/ 301658 w 440896"/>
                    <a:gd name="connsiteY1" fmla="*/ 234951 h 629521"/>
                    <a:gd name="connsiteX2" fmla="*/ 437945 w 440896"/>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39682"/>
                    <a:gd name="connsiteY0" fmla="*/ 0 h 629521"/>
                    <a:gd name="connsiteX1" fmla="*/ 301658 w 439682"/>
                    <a:gd name="connsiteY1" fmla="*/ 234951 h 629521"/>
                    <a:gd name="connsiteX2" fmla="*/ 437945 w 439682"/>
                    <a:gd name="connsiteY2" fmla="*/ 629521 h 629521"/>
                    <a:gd name="connsiteX0" fmla="*/ 0 w 426979"/>
                    <a:gd name="connsiteY0" fmla="*/ 0 h 629518"/>
                    <a:gd name="connsiteX1" fmla="*/ 288955 w 426979"/>
                    <a:gd name="connsiteY1" fmla="*/ 234948 h 629518"/>
                    <a:gd name="connsiteX2" fmla="*/ 425242 w 426979"/>
                    <a:gd name="connsiteY2" fmla="*/ 629518 h 629518"/>
                    <a:gd name="connsiteX0" fmla="*/ 0 w 426979"/>
                    <a:gd name="connsiteY0" fmla="*/ 0 h 629518"/>
                    <a:gd name="connsiteX1" fmla="*/ 288955 w 426979"/>
                    <a:gd name="connsiteY1" fmla="*/ 234948 h 629518"/>
                    <a:gd name="connsiteX2" fmla="*/ 425242 w 426979"/>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465"/>
                    <a:gd name="connsiteY0" fmla="*/ 0 h 629518"/>
                    <a:gd name="connsiteX1" fmla="*/ 288955 w 425465"/>
                    <a:gd name="connsiteY1" fmla="*/ 234948 h 629518"/>
                    <a:gd name="connsiteX2" fmla="*/ 425242 w 425465"/>
                    <a:gd name="connsiteY2" fmla="*/ 629518 h 629518"/>
                    <a:gd name="connsiteX0" fmla="*/ 0 w 425331"/>
                    <a:gd name="connsiteY0" fmla="*/ 0 h 629518"/>
                    <a:gd name="connsiteX1" fmla="*/ 247683 w 425331"/>
                    <a:gd name="connsiteY1" fmla="*/ 187326 h 629518"/>
                    <a:gd name="connsiteX2" fmla="*/ 425242 w 425331"/>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6948"/>
                    <a:gd name="connsiteY0" fmla="*/ 0 h 629518"/>
                    <a:gd name="connsiteX1" fmla="*/ 247683 w 426948"/>
                    <a:gd name="connsiteY1" fmla="*/ 187326 h 629518"/>
                    <a:gd name="connsiteX2" fmla="*/ 425242 w 426948"/>
                    <a:gd name="connsiteY2" fmla="*/ 629518 h 629518"/>
                    <a:gd name="connsiteX0" fmla="*/ 0 w 428646"/>
                    <a:gd name="connsiteY0" fmla="*/ 0 h 629518"/>
                    <a:gd name="connsiteX1" fmla="*/ 260383 w 428646"/>
                    <a:gd name="connsiteY1" fmla="*/ 177801 h 629518"/>
                    <a:gd name="connsiteX2" fmla="*/ 425242 w 428646"/>
                    <a:gd name="connsiteY2" fmla="*/ 629518 h 629518"/>
                    <a:gd name="connsiteX0" fmla="*/ 0 w 425555"/>
                    <a:gd name="connsiteY0" fmla="*/ 0 h 629518"/>
                    <a:gd name="connsiteX1" fmla="*/ 260383 w 425555"/>
                    <a:gd name="connsiteY1" fmla="*/ 177801 h 629518"/>
                    <a:gd name="connsiteX2" fmla="*/ 425242 w 425555"/>
                    <a:gd name="connsiteY2" fmla="*/ 629518 h 629518"/>
                    <a:gd name="connsiteX0" fmla="*/ 0 w 426100"/>
                    <a:gd name="connsiteY0" fmla="*/ 0 h 629518"/>
                    <a:gd name="connsiteX1" fmla="*/ 260383 w 426100"/>
                    <a:gd name="connsiteY1" fmla="*/ 177801 h 629518"/>
                    <a:gd name="connsiteX2" fmla="*/ 425242 w 426100"/>
                    <a:gd name="connsiteY2" fmla="*/ 629518 h 629518"/>
                    <a:gd name="connsiteX0" fmla="*/ 0 w 425549"/>
                    <a:gd name="connsiteY0" fmla="*/ 0 h 629518"/>
                    <a:gd name="connsiteX1" fmla="*/ 241333 w 425549"/>
                    <a:gd name="connsiteY1" fmla="*/ 184151 h 629518"/>
                    <a:gd name="connsiteX2" fmla="*/ 425242 w 425549"/>
                    <a:gd name="connsiteY2" fmla="*/ 629518 h 629518"/>
                    <a:gd name="connsiteX0" fmla="*/ 0 w 426408"/>
                    <a:gd name="connsiteY0" fmla="*/ 0 h 629518"/>
                    <a:gd name="connsiteX1" fmla="*/ 241333 w 426408"/>
                    <a:gd name="connsiteY1" fmla="*/ 184151 h 629518"/>
                    <a:gd name="connsiteX2" fmla="*/ 425242 w 426408"/>
                    <a:gd name="connsiteY2" fmla="*/ 629518 h 629518"/>
                    <a:gd name="connsiteX0" fmla="*/ 0 w 406510"/>
                    <a:gd name="connsiteY0" fmla="*/ 0 h 593819"/>
                    <a:gd name="connsiteX1" fmla="*/ 221435 w 406510"/>
                    <a:gd name="connsiteY1" fmla="*/ 148452 h 593819"/>
                    <a:gd name="connsiteX2" fmla="*/ 405344 w 406510"/>
                    <a:gd name="connsiteY2" fmla="*/ 593819 h 593819"/>
                    <a:gd name="connsiteX0" fmla="*/ 0 w 406124"/>
                    <a:gd name="connsiteY0" fmla="*/ 0 h 593819"/>
                    <a:gd name="connsiteX1" fmla="*/ 214803 w 406124"/>
                    <a:gd name="connsiteY1" fmla="*/ 162731 h 593819"/>
                    <a:gd name="connsiteX2" fmla="*/ 405344 w 406124"/>
                    <a:gd name="connsiteY2" fmla="*/ 593819 h 593819"/>
                    <a:gd name="connsiteX0" fmla="*/ 0 w 409440"/>
                    <a:gd name="connsiteY0" fmla="*/ 0 h 579539"/>
                    <a:gd name="connsiteX1" fmla="*/ 218119 w 409440"/>
                    <a:gd name="connsiteY1" fmla="*/ 148451 h 579539"/>
                    <a:gd name="connsiteX2" fmla="*/ 408660 w 409440"/>
                    <a:gd name="connsiteY2" fmla="*/ 579539 h 579539"/>
                    <a:gd name="connsiteX0" fmla="*/ 0 w 392858"/>
                    <a:gd name="connsiteY0" fmla="*/ 0 h 561689"/>
                    <a:gd name="connsiteX1" fmla="*/ 201537 w 392858"/>
                    <a:gd name="connsiteY1" fmla="*/ 130601 h 561689"/>
                    <a:gd name="connsiteX2" fmla="*/ 392078 w 392858"/>
                    <a:gd name="connsiteY2" fmla="*/ 561689 h 561689"/>
                    <a:gd name="connsiteX0" fmla="*/ 0 w 392858"/>
                    <a:gd name="connsiteY0" fmla="*/ 0 h 561689"/>
                    <a:gd name="connsiteX1" fmla="*/ 201537 w 392858"/>
                    <a:gd name="connsiteY1" fmla="*/ 130601 h 561689"/>
                    <a:gd name="connsiteX2" fmla="*/ 392078 w 392858"/>
                    <a:gd name="connsiteY2" fmla="*/ 561689 h 561689"/>
                    <a:gd name="connsiteX0" fmla="*/ 0 w 392234"/>
                    <a:gd name="connsiteY0" fmla="*/ 0 h 561689"/>
                    <a:gd name="connsiteX1" fmla="*/ 201537 w 392234"/>
                    <a:gd name="connsiteY1" fmla="*/ 130601 h 561689"/>
                    <a:gd name="connsiteX2" fmla="*/ 392078 w 392234"/>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147"/>
                    <a:gd name="connsiteY0" fmla="*/ 0 h 561689"/>
                    <a:gd name="connsiteX1" fmla="*/ 201537 w 392147"/>
                    <a:gd name="connsiteY1" fmla="*/ 130601 h 561689"/>
                    <a:gd name="connsiteX2" fmla="*/ 392078 w 392147"/>
                    <a:gd name="connsiteY2" fmla="*/ 561689 h 561689"/>
                    <a:gd name="connsiteX0" fmla="*/ 0 w 392204"/>
                    <a:gd name="connsiteY0" fmla="*/ 0 h 561689"/>
                    <a:gd name="connsiteX1" fmla="*/ 241332 w 392204"/>
                    <a:gd name="connsiteY1" fmla="*/ 184150 h 561689"/>
                    <a:gd name="connsiteX2" fmla="*/ 392078 w 392204"/>
                    <a:gd name="connsiteY2" fmla="*/ 561689 h 561689"/>
                    <a:gd name="connsiteX0" fmla="*/ 0 w 392156"/>
                    <a:gd name="connsiteY0" fmla="*/ 0 h 561689"/>
                    <a:gd name="connsiteX1" fmla="*/ 241332 w 392156"/>
                    <a:gd name="connsiteY1" fmla="*/ 184150 h 561689"/>
                    <a:gd name="connsiteX2" fmla="*/ 392078 w 392156"/>
                    <a:gd name="connsiteY2" fmla="*/ 561689 h 561689"/>
                    <a:gd name="connsiteX0" fmla="*/ 0 w 392078"/>
                    <a:gd name="connsiteY0" fmla="*/ 0 h 561689"/>
                    <a:gd name="connsiteX1" fmla="*/ 392078 w 392078"/>
                    <a:gd name="connsiteY1" fmla="*/ 561689 h 561689"/>
                    <a:gd name="connsiteX0" fmla="*/ 0 w 392078"/>
                    <a:gd name="connsiteY0" fmla="*/ 0 h 561689"/>
                    <a:gd name="connsiteX1" fmla="*/ 392078 w 392078"/>
                    <a:gd name="connsiteY1" fmla="*/ 561689 h 561689"/>
                    <a:gd name="connsiteX0" fmla="*/ 0 w 392243"/>
                    <a:gd name="connsiteY0" fmla="*/ 0 h 561689"/>
                    <a:gd name="connsiteX1" fmla="*/ 392078 w 392243"/>
                    <a:gd name="connsiteY1" fmla="*/ 561689 h 561689"/>
                    <a:gd name="connsiteX0" fmla="*/ 0 w 392078"/>
                    <a:gd name="connsiteY0" fmla="*/ 0 h 561689"/>
                    <a:gd name="connsiteX1" fmla="*/ 392078 w 392078"/>
                    <a:gd name="connsiteY1" fmla="*/ 561689 h 561689"/>
                    <a:gd name="connsiteX0" fmla="*/ 0 w 398711"/>
                    <a:gd name="connsiteY0" fmla="*/ 0 h 625947"/>
                    <a:gd name="connsiteX1" fmla="*/ 398711 w 398711"/>
                    <a:gd name="connsiteY1" fmla="*/ 625947 h 625947"/>
                    <a:gd name="connsiteX0" fmla="*/ 0 w 398733"/>
                    <a:gd name="connsiteY0" fmla="*/ 0 h 625947"/>
                    <a:gd name="connsiteX1" fmla="*/ 398711 w 398733"/>
                    <a:gd name="connsiteY1" fmla="*/ 625947 h 625947"/>
                    <a:gd name="connsiteX0" fmla="*/ 0 w 398868"/>
                    <a:gd name="connsiteY0" fmla="*/ 0 h 625947"/>
                    <a:gd name="connsiteX1" fmla="*/ 398711 w 398868"/>
                    <a:gd name="connsiteY1" fmla="*/ 625947 h 625947"/>
                    <a:gd name="connsiteX0" fmla="*/ 0 w 398711"/>
                    <a:gd name="connsiteY0" fmla="*/ 0 h 625947"/>
                    <a:gd name="connsiteX1" fmla="*/ 398711 w 398711"/>
                    <a:gd name="connsiteY1" fmla="*/ 625947 h 625947"/>
                    <a:gd name="connsiteX0" fmla="*/ 0 w 398711"/>
                    <a:gd name="connsiteY0" fmla="*/ 0 h 625947"/>
                    <a:gd name="connsiteX1" fmla="*/ 398711 w 398711"/>
                    <a:gd name="connsiteY1" fmla="*/ 625947 h 625947"/>
                    <a:gd name="connsiteX0" fmla="*/ 0 w 428558"/>
                    <a:gd name="connsiteY0" fmla="*/ 0 h 568828"/>
                    <a:gd name="connsiteX1" fmla="*/ 428558 w 428558"/>
                    <a:gd name="connsiteY1" fmla="*/ 568828 h 568828"/>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373106"/>
                    <a:gd name="connsiteY0" fmla="*/ 0 h 658361"/>
                    <a:gd name="connsiteX1" fmla="*/ 373106 w 373106"/>
                    <a:gd name="connsiteY1" fmla="*/ 658361 h 658361"/>
                    <a:gd name="connsiteX0" fmla="*/ 0 w 400831"/>
                    <a:gd name="connsiteY0" fmla="*/ 0 h 654630"/>
                    <a:gd name="connsiteX1" fmla="*/ 400831 w 400831"/>
                    <a:gd name="connsiteY1" fmla="*/ 654630 h 654630"/>
                    <a:gd name="connsiteX0" fmla="*/ 0 w 400829"/>
                    <a:gd name="connsiteY0" fmla="*/ 0 h 669550"/>
                    <a:gd name="connsiteX1" fmla="*/ 400829 w 400829"/>
                    <a:gd name="connsiteY1" fmla="*/ 669550 h 669550"/>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 name="connsiteX0" fmla="*/ 0 w 400829"/>
                    <a:gd name="connsiteY0" fmla="*/ 0 h 654628"/>
                    <a:gd name="connsiteX1" fmla="*/ 400829 w 400829"/>
                    <a:gd name="connsiteY1" fmla="*/ 654628 h 654628"/>
                  </a:gdLst>
                  <a:ahLst/>
                  <a:cxnLst>
                    <a:cxn ang="0">
                      <a:pos x="connsiteX0" y="connsiteY0"/>
                    </a:cxn>
                    <a:cxn ang="0">
                      <a:pos x="connsiteX1" y="connsiteY1"/>
                    </a:cxn>
                  </a:cxnLst>
                  <a:rect l="l" t="t" r="r" b="b"/>
                  <a:pathLst>
                    <a:path w="400829" h="654628">
                      <a:moveTo>
                        <a:pt x="0" y="0"/>
                      </a:moveTo>
                      <a:cubicBezTo>
                        <a:pt x="156805" y="91294"/>
                        <a:pt x="396774" y="263598"/>
                        <a:pt x="400829" y="654628"/>
                      </a:cubicBezTo>
                    </a:path>
                  </a:pathLst>
                </a:custGeom>
                <a:ln w="76200" cap="rnd" cmpd="sng">
                  <a:solidFill>
                    <a:srgbClr val="00C425"/>
                  </a:solidFill>
                  <a:round/>
                </a:ln>
              </p:spPr>
              <p:txBody>
                <a:bodyPr vert="horz" wrap="square" lIns="91440" tIns="45720" rIns="91440" bIns="45720" numCol="1" rtlCol="0" anchor="t" anchorCtr="0" compatLnSpc="1">
                  <a:prstTxWarp prst="textNoShape">
                    <a:avLst/>
                  </a:prstTxWarp>
                </a:bodyPr>
                <a:lstStyle/>
                <a:p>
                  <a:pPr algn="ctr"/>
                  <a:endParaRPr lang="en-US" sz="1600"/>
                </a:p>
              </p:txBody>
            </p:sp>
          </p:grpSp>
        </p:grpSp>
        <p:grpSp>
          <p:nvGrpSpPr>
            <p:cNvPr id="93" name="Group 92"/>
            <p:cNvGrpSpPr/>
            <p:nvPr/>
          </p:nvGrpSpPr>
          <p:grpSpPr>
            <a:xfrm>
              <a:off x="1438157" y="2037649"/>
              <a:ext cx="259970" cy="1179386"/>
              <a:chOff x="1516655" y="2067347"/>
              <a:chExt cx="259970" cy="1179386"/>
            </a:xfrm>
          </p:grpSpPr>
          <p:cxnSp>
            <p:nvCxnSpPr>
              <p:cNvPr id="97" name="Straight Connector 96"/>
              <p:cNvCxnSpPr/>
              <p:nvPr/>
            </p:nvCxnSpPr>
            <p:spPr bwMode="auto">
              <a:xfrm>
                <a:off x="1776625" y="2140966"/>
                <a:ext cx="0" cy="804481"/>
              </a:xfrm>
              <a:prstGeom prst="line">
                <a:avLst/>
              </a:prstGeom>
              <a:ln w="76200" cap="rnd" cmpd="sng">
                <a:solidFill>
                  <a:srgbClr val="00C425"/>
                </a:solidFill>
                <a:round/>
              </a:ln>
            </p:spPr>
          </p:cxnSp>
          <p:cxnSp>
            <p:nvCxnSpPr>
              <p:cNvPr id="98" name="Straight Connector 97"/>
              <p:cNvCxnSpPr/>
              <p:nvPr/>
            </p:nvCxnSpPr>
            <p:spPr bwMode="auto">
              <a:xfrm>
                <a:off x="1516655" y="2067347"/>
                <a:ext cx="0" cy="1179386"/>
              </a:xfrm>
              <a:prstGeom prst="line">
                <a:avLst/>
              </a:prstGeom>
              <a:ln w="76200" cap="rnd" cmpd="sng">
                <a:solidFill>
                  <a:srgbClr val="00C425"/>
                </a:solidFill>
                <a:round/>
              </a:ln>
            </p:spPr>
          </p:cxnSp>
        </p:grpSp>
        <p:grpSp>
          <p:nvGrpSpPr>
            <p:cNvPr id="94" name="Group 93"/>
            <p:cNvGrpSpPr/>
            <p:nvPr/>
          </p:nvGrpSpPr>
          <p:grpSpPr>
            <a:xfrm rot="10800000">
              <a:off x="4238010" y="2283945"/>
              <a:ext cx="259970" cy="1179386"/>
              <a:chOff x="1516655" y="2067347"/>
              <a:chExt cx="259970" cy="1179386"/>
            </a:xfrm>
          </p:grpSpPr>
          <p:cxnSp>
            <p:nvCxnSpPr>
              <p:cNvPr id="95" name="Straight Connector 94"/>
              <p:cNvCxnSpPr/>
              <p:nvPr/>
            </p:nvCxnSpPr>
            <p:spPr bwMode="auto">
              <a:xfrm>
                <a:off x="1776625" y="2140966"/>
                <a:ext cx="0" cy="804481"/>
              </a:xfrm>
              <a:prstGeom prst="line">
                <a:avLst/>
              </a:prstGeom>
              <a:ln w="76200" cap="rnd" cmpd="sng">
                <a:solidFill>
                  <a:srgbClr val="00C425"/>
                </a:solidFill>
                <a:round/>
              </a:ln>
            </p:spPr>
          </p:cxnSp>
          <p:cxnSp>
            <p:nvCxnSpPr>
              <p:cNvPr id="96" name="Straight Connector 95"/>
              <p:cNvCxnSpPr/>
              <p:nvPr/>
            </p:nvCxnSpPr>
            <p:spPr bwMode="auto">
              <a:xfrm>
                <a:off x="1516655" y="2067347"/>
                <a:ext cx="0" cy="1179386"/>
              </a:xfrm>
              <a:prstGeom prst="line">
                <a:avLst/>
              </a:prstGeom>
              <a:ln w="76200" cap="rnd" cmpd="sng">
                <a:solidFill>
                  <a:srgbClr val="00C425"/>
                </a:solidFill>
                <a:round/>
              </a:ln>
            </p:spPr>
          </p:cxnSp>
        </p:grpSp>
      </p:grpSp>
      <p:sp>
        <p:nvSpPr>
          <p:cNvPr id="110" name="Rectangle 109"/>
          <p:cNvSpPr/>
          <p:nvPr/>
        </p:nvSpPr>
        <p:spPr>
          <a:xfrm>
            <a:off x="10463042" y="2002221"/>
            <a:ext cx="1236236" cy="369332"/>
          </a:xfrm>
          <a:prstGeom prst="rect">
            <a:avLst/>
          </a:prstGeom>
        </p:spPr>
        <p:txBody>
          <a:bodyPr wrap="none" tIns="45720" bIns="45720" anchor="ctr" anchorCtr="0">
            <a:spAutoFit/>
          </a:bodyPr>
          <a:lstStyle/>
          <a:p>
            <a:pPr lvl="0" algn="ctr">
              <a:spcBef>
                <a:spcPts val="0"/>
              </a:spcBef>
            </a:pPr>
            <a:r>
              <a:rPr lang="en-US" dirty="0">
                <a:solidFill>
                  <a:schemeClr val="accent2"/>
                </a:solidFill>
              </a:rPr>
              <a:t>Seguridad</a:t>
            </a:r>
            <a:endParaRPr lang="en" dirty="0">
              <a:solidFill>
                <a:schemeClr val="accent2"/>
              </a:solidFill>
            </a:endParaRPr>
          </a:p>
        </p:txBody>
      </p:sp>
      <p:grpSp>
        <p:nvGrpSpPr>
          <p:cNvPr id="115" name="Group 114"/>
          <p:cNvGrpSpPr/>
          <p:nvPr/>
        </p:nvGrpSpPr>
        <p:grpSpPr>
          <a:xfrm>
            <a:off x="10849032" y="1124144"/>
            <a:ext cx="410971" cy="487887"/>
            <a:chOff x="10916200" y="4431050"/>
            <a:chExt cx="208597" cy="247638"/>
          </a:xfrm>
          <a:solidFill>
            <a:srgbClr val="00C425"/>
          </a:solidFill>
        </p:grpSpPr>
        <p:sp>
          <p:nvSpPr>
            <p:cNvPr id="116" name="Rounded Rectangle 115"/>
            <p:cNvSpPr/>
            <p:nvPr/>
          </p:nvSpPr>
          <p:spPr bwMode="auto">
            <a:xfrm>
              <a:off x="10916200" y="4524468"/>
              <a:ext cx="208597" cy="154220"/>
            </a:xfrm>
            <a:prstGeom prst="roundRect">
              <a:avLst>
                <a:gd name="adj" fmla="val 7693"/>
              </a:avLst>
            </a:pr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17" name="Block Arc 79"/>
            <p:cNvSpPr/>
            <p:nvPr/>
          </p:nvSpPr>
          <p:spPr bwMode="auto">
            <a:xfrm>
              <a:off x="10940381" y="4431050"/>
              <a:ext cx="160235" cy="78296"/>
            </a:xfrm>
            <a:custGeom>
              <a:avLst/>
              <a:gdLst/>
              <a:ahLst/>
              <a:cxnLst/>
              <a:rect l="l" t="t" r="r" b="b"/>
              <a:pathLst>
                <a:path w="1167857" h="570652">
                  <a:moveTo>
                    <a:pt x="585630" y="2"/>
                  </a:moveTo>
                  <a:cubicBezTo>
                    <a:pt x="691534" y="328"/>
                    <a:pt x="797353" y="30392"/>
                    <a:pt x="890995" y="90157"/>
                  </a:cubicBezTo>
                  <a:cubicBezTo>
                    <a:pt x="1047018" y="189736"/>
                    <a:pt x="1147911" y="358250"/>
                    <a:pt x="1166867" y="544303"/>
                  </a:cubicBezTo>
                  <a:lnTo>
                    <a:pt x="1167857" y="570652"/>
                  </a:lnTo>
                  <a:lnTo>
                    <a:pt x="891189" y="570652"/>
                  </a:lnTo>
                  <a:lnTo>
                    <a:pt x="887349" y="531046"/>
                  </a:lnTo>
                  <a:cubicBezTo>
                    <a:pt x="868782" y="447476"/>
                    <a:pt x="820514" y="373540"/>
                    <a:pt x="751041" y="326316"/>
                  </a:cubicBezTo>
                  <a:cubicBezTo>
                    <a:pt x="649589" y="257356"/>
                    <a:pt x="520170" y="256940"/>
                    <a:pt x="418333" y="325246"/>
                  </a:cubicBezTo>
                  <a:cubicBezTo>
                    <a:pt x="348556" y="372049"/>
                    <a:pt x="299861" y="445730"/>
                    <a:pt x="280848" y="529233"/>
                  </a:cubicBezTo>
                  <a:lnTo>
                    <a:pt x="276617" y="570652"/>
                  </a:lnTo>
                  <a:lnTo>
                    <a:pt x="0" y="570652"/>
                  </a:lnTo>
                  <a:lnTo>
                    <a:pt x="1280" y="540888"/>
                  </a:lnTo>
                  <a:cubicBezTo>
                    <a:pt x="21255" y="354893"/>
                    <a:pt x="123118" y="186930"/>
                    <a:pt x="279756" y="88280"/>
                  </a:cubicBezTo>
                  <a:cubicBezTo>
                    <a:pt x="373738" y="29091"/>
                    <a:pt x="479727" y="-323"/>
                    <a:pt x="585630" y="2"/>
                  </a:cubicBezTo>
                  <a:close/>
                </a:path>
              </a:pathLst>
            </a:custGeom>
            <a:grp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sp>
        <p:nvSpPr>
          <p:cNvPr id="375" name="Shape 575">
            <a:extLst>
              <a:ext uri="{FF2B5EF4-FFF2-40B4-BE49-F238E27FC236}">
                <a16:creationId xmlns:a16="http://schemas.microsoft.com/office/drawing/2014/main" xmlns="" id="{BF295F87-0F79-684F-8F85-A0BB10C30F64}"/>
              </a:ext>
            </a:extLst>
          </p:cNvPr>
          <p:cNvSpPr/>
          <p:nvPr/>
        </p:nvSpPr>
        <p:spPr>
          <a:xfrm>
            <a:off x="5130831" y="4933603"/>
            <a:ext cx="1989472" cy="922177"/>
          </a:xfrm>
          <a:custGeom>
            <a:avLst/>
            <a:gdLst/>
            <a:ahLst/>
            <a:cxnLst/>
            <a:rect l="0" t="0" r="0" b="0"/>
            <a:pathLst>
              <a:path w="120000" h="120000" extrusionOk="0">
                <a:moveTo>
                  <a:pt x="59165" y="120000"/>
                </a:moveTo>
                <a:lnTo>
                  <a:pt x="0" y="4261"/>
                </a:lnTo>
                <a:lnTo>
                  <a:pt x="120000" y="0"/>
                </a:lnTo>
                <a:lnTo>
                  <a:pt x="59165" y="120000"/>
                </a:lnTo>
                <a:close/>
              </a:path>
            </a:pathLst>
          </a:custGeom>
          <a:solidFill>
            <a:schemeClr val="accent2">
              <a:alpha val="16000"/>
            </a:schemeClr>
          </a:solidFill>
          <a:ln w="9525"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3200">
              <a:solidFill>
                <a:schemeClr val="dk1"/>
              </a:solidFill>
              <a:latin typeface="Arial"/>
              <a:cs typeface="Arial"/>
              <a:sym typeface="Arial"/>
            </a:endParaRPr>
          </a:p>
        </p:txBody>
      </p:sp>
      <p:sp>
        <p:nvSpPr>
          <p:cNvPr id="382" name="Shape 578">
            <a:extLst>
              <a:ext uri="{FF2B5EF4-FFF2-40B4-BE49-F238E27FC236}">
                <a16:creationId xmlns:a16="http://schemas.microsoft.com/office/drawing/2014/main" xmlns="" id="{D8EEB0E1-5CDB-8847-9867-FB0E9D95DA1B}"/>
              </a:ext>
            </a:extLst>
          </p:cNvPr>
          <p:cNvSpPr/>
          <p:nvPr/>
        </p:nvSpPr>
        <p:spPr>
          <a:xfrm>
            <a:off x="4715915" y="2715366"/>
            <a:ext cx="2818913" cy="3142313"/>
          </a:xfrm>
          <a:custGeom>
            <a:avLst/>
            <a:gdLst/>
            <a:ahLst/>
            <a:cxnLst/>
            <a:rect l="0" t="0" r="0" b="0"/>
            <a:pathLst>
              <a:path w="120000" h="120000" extrusionOk="0">
                <a:moveTo>
                  <a:pt x="59999" y="0"/>
                </a:moveTo>
                <a:lnTo>
                  <a:pt x="60257" y="210"/>
                </a:lnTo>
                <a:cubicBezTo>
                  <a:pt x="69326" y="6305"/>
                  <a:pt x="81855" y="10075"/>
                  <a:pt x="95694" y="10075"/>
                </a:cubicBezTo>
                <a:cubicBezTo>
                  <a:pt x="102613" y="10075"/>
                  <a:pt x="109205" y="9133"/>
                  <a:pt x="115201" y="7428"/>
                </a:cubicBezTo>
                <a:lnTo>
                  <a:pt x="120000" y="5677"/>
                </a:lnTo>
                <a:lnTo>
                  <a:pt x="120000" y="51912"/>
                </a:lnTo>
                <a:lnTo>
                  <a:pt x="119793" y="51912"/>
                </a:lnTo>
                <a:lnTo>
                  <a:pt x="119604" y="54241"/>
                </a:lnTo>
                <a:cubicBezTo>
                  <a:pt x="118074" y="65233"/>
                  <a:pt x="112079" y="76008"/>
                  <a:pt x="101663" y="84569"/>
                </a:cubicBezTo>
                <a:lnTo>
                  <a:pt x="58556" y="120000"/>
                </a:lnTo>
                <a:lnTo>
                  <a:pt x="17045" y="85881"/>
                </a:lnTo>
                <a:cubicBezTo>
                  <a:pt x="7015" y="77637"/>
                  <a:pt x="1510" y="67040"/>
                  <a:pt x="484" y="56088"/>
                </a:cubicBezTo>
                <a:lnTo>
                  <a:pt x="338" y="51912"/>
                </a:lnTo>
                <a:lnTo>
                  <a:pt x="0" y="51912"/>
                </a:lnTo>
                <a:lnTo>
                  <a:pt x="0" y="5678"/>
                </a:lnTo>
                <a:lnTo>
                  <a:pt x="4798" y="7428"/>
                </a:lnTo>
                <a:cubicBezTo>
                  <a:pt x="10794" y="9133"/>
                  <a:pt x="17386" y="10075"/>
                  <a:pt x="24305" y="10075"/>
                </a:cubicBezTo>
                <a:cubicBezTo>
                  <a:pt x="38144" y="10075"/>
                  <a:pt x="50673" y="6305"/>
                  <a:pt x="59742" y="210"/>
                </a:cubicBezTo>
                <a:close/>
              </a:path>
            </a:pathLst>
          </a:custGeom>
          <a:noFill/>
          <a:ln w="28575" cap="flat" cmpd="sng">
            <a:solidFill>
              <a:schemeClr val="bg1">
                <a:lumMod val="65000"/>
              </a:schemeClr>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352" name="Shape 581">
            <a:extLst>
              <a:ext uri="{FF2B5EF4-FFF2-40B4-BE49-F238E27FC236}">
                <a16:creationId xmlns:a16="http://schemas.microsoft.com/office/drawing/2014/main" xmlns="" id="{FCA2B8D9-8635-6742-B5C6-3A0595140AA4}"/>
              </a:ext>
            </a:extLst>
          </p:cNvPr>
          <p:cNvSpPr>
            <a:spLocks noChangeAspect="1"/>
          </p:cNvSpPr>
          <p:nvPr/>
        </p:nvSpPr>
        <p:spPr>
          <a:xfrm rot="5400000">
            <a:off x="4558002" y="2722744"/>
            <a:ext cx="274320" cy="274320"/>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marL="0" marR="0" lvl="0" indent="0" algn="ctr" rtl="0">
              <a:lnSpc>
                <a:spcPct val="90000"/>
              </a:lnSpc>
              <a:spcBef>
                <a:spcPts val="0"/>
              </a:spcBef>
              <a:spcAft>
                <a:spcPts val="0"/>
              </a:spcAft>
              <a:buNone/>
            </a:pPr>
            <a:endParaRPr sz="2400" dirty="0">
              <a:solidFill>
                <a:schemeClr val="lt1"/>
              </a:solidFill>
              <a:latin typeface="Roboto Condensed"/>
              <a:ea typeface="Roboto Condensed"/>
              <a:cs typeface="Roboto Condensed"/>
              <a:sym typeface="Roboto Condensed"/>
            </a:endParaRPr>
          </a:p>
        </p:txBody>
      </p:sp>
      <p:sp>
        <p:nvSpPr>
          <p:cNvPr id="364" name="Shape 593">
            <a:extLst>
              <a:ext uri="{FF2B5EF4-FFF2-40B4-BE49-F238E27FC236}">
                <a16:creationId xmlns:a16="http://schemas.microsoft.com/office/drawing/2014/main" xmlns="" id="{EC796F97-C21A-BA4C-8099-F2716CACD000}"/>
              </a:ext>
            </a:extLst>
          </p:cNvPr>
          <p:cNvSpPr>
            <a:spLocks noChangeAspect="1"/>
          </p:cNvSpPr>
          <p:nvPr/>
        </p:nvSpPr>
        <p:spPr>
          <a:xfrm rot="5400000">
            <a:off x="4674686" y="4428838"/>
            <a:ext cx="274320" cy="274320"/>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78" name="Shape 587">
            <a:extLst>
              <a:ext uri="{FF2B5EF4-FFF2-40B4-BE49-F238E27FC236}">
                <a16:creationId xmlns:a16="http://schemas.microsoft.com/office/drawing/2014/main" xmlns="" id="{32A4F9CE-2180-AD40-AA67-E49670B9C7E7}"/>
              </a:ext>
            </a:extLst>
          </p:cNvPr>
          <p:cNvSpPr/>
          <p:nvPr/>
        </p:nvSpPr>
        <p:spPr>
          <a:xfrm rot="5400000">
            <a:off x="5981793" y="5711683"/>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83" name="Shape 587">
            <a:extLst>
              <a:ext uri="{FF2B5EF4-FFF2-40B4-BE49-F238E27FC236}">
                <a16:creationId xmlns:a16="http://schemas.microsoft.com/office/drawing/2014/main" xmlns="" id="{065EFB66-2DF5-3741-89B4-48AC8EA91917}"/>
              </a:ext>
            </a:extLst>
          </p:cNvPr>
          <p:cNvSpPr/>
          <p:nvPr/>
        </p:nvSpPr>
        <p:spPr>
          <a:xfrm rot="5400000">
            <a:off x="5964350" y="2588649"/>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84" name="Shape 587">
            <a:extLst>
              <a:ext uri="{FF2B5EF4-FFF2-40B4-BE49-F238E27FC236}">
                <a16:creationId xmlns:a16="http://schemas.microsoft.com/office/drawing/2014/main" xmlns="" id="{152E8F2A-A3E2-584C-92C4-FDEEC782CD18}"/>
              </a:ext>
            </a:extLst>
          </p:cNvPr>
          <p:cNvSpPr/>
          <p:nvPr/>
        </p:nvSpPr>
        <p:spPr>
          <a:xfrm rot="5400000">
            <a:off x="7391116" y="2703197"/>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85" name="Shape 587">
            <a:extLst>
              <a:ext uri="{FF2B5EF4-FFF2-40B4-BE49-F238E27FC236}">
                <a16:creationId xmlns:a16="http://schemas.microsoft.com/office/drawing/2014/main" xmlns="" id="{15DE92FF-3422-9445-B0A7-1C4BBECC4AD3}"/>
              </a:ext>
            </a:extLst>
          </p:cNvPr>
          <p:cNvSpPr/>
          <p:nvPr/>
        </p:nvSpPr>
        <p:spPr>
          <a:xfrm rot="5400000">
            <a:off x="7208970" y="4396642"/>
            <a:ext cx="249679" cy="249679"/>
          </a:xfrm>
          <a:custGeom>
            <a:avLst/>
            <a:gdLst/>
            <a:ahLst/>
            <a:cxnLst/>
            <a:rect l="0" t="0" r="0" b="0"/>
            <a:pathLst>
              <a:path w="120000" h="120000" extrusionOk="0">
                <a:moveTo>
                  <a:pt x="0" y="60000"/>
                </a:moveTo>
                <a:cubicBezTo>
                  <a:pt x="0" y="44087"/>
                  <a:pt x="6321" y="28825"/>
                  <a:pt x="17573" y="17573"/>
                </a:cubicBezTo>
                <a:cubicBezTo>
                  <a:pt x="28826" y="6321"/>
                  <a:pt x="44087" y="0"/>
                  <a:pt x="60000" y="0"/>
                </a:cubicBezTo>
                <a:cubicBezTo>
                  <a:pt x="75913" y="0"/>
                  <a:pt x="91174" y="6321"/>
                  <a:pt x="102426" y="17573"/>
                </a:cubicBezTo>
                <a:cubicBezTo>
                  <a:pt x="113679" y="28826"/>
                  <a:pt x="120000" y="44087"/>
                  <a:pt x="120000" y="60000"/>
                </a:cubicBezTo>
                <a:cubicBezTo>
                  <a:pt x="120000" y="75913"/>
                  <a:pt x="113678" y="91174"/>
                  <a:pt x="102426" y="102426"/>
                </a:cubicBezTo>
                <a:cubicBezTo>
                  <a:pt x="91174" y="113679"/>
                  <a:pt x="75913" y="120000"/>
                  <a:pt x="60000" y="120000"/>
                </a:cubicBezTo>
                <a:cubicBezTo>
                  <a:pt x="44087" y="120000"/>
                  <a:pt x="28826" y="113678"/>
                  <a:pt x="17573" y="102426"/>
                </a:cubicBezTo>
                <a:cubicBezTo>
                  <a:pt x="6321" y="91174"/>
                  <a:pt x="0" y="75913"/>
                  <a:pt x="0" y="60000"/>
                </a:cubicBezTo>
                <a:lnTo>
                  <a:pt x="0" y="60000"/>
                </a:lnTo>
                <a:close/>
              </a:path>
            </a:pathLst>
          </a:custGeom>
          <a:solidFill>
            <a:schemeClr val="bg1"/>
          </a:solidFill>
          <a:ln w="12700">
            <a:solidFill>
              <a:schemeClr val="bg1">
                <a:lumMod val="75000"/>
              </a:schemeClr>
            </a:solidFill>
          </a:ln>
          <a:effectLst>
            <a:glow rad="50800">
              <a:schemeClr val="tx1">
                <a:lumMod val="50000"/>
                <a:lumOff val="50000"/>
                <a:alpha val="15000"/>
              </a:schemeClr>
            </a:glow>
          </a:effectLst>
        </p:spPr>
        <p:txBody>
          <a:bodyPr spcFirstLastPara="1" wrap="square" lIns="106375" tIns="106375" rIns="106375" bIns="106375" anchor="ctr" anchorCtr="0">
            <a:noAutofit/>
          </a:bodyPr>
          <a:lstStyle/>
          <a:p>
            <a:pPr algn="ctr">
              <a:lnSpc>
                <a:spcPct val="90000"/>
              </a:lnSpc>
              <a:spcBef>
                <a:spcPts val="0"/>
              </a:spcBef>
              <a:spcAft>
                <a:spcPts val="0"/>
              </a:spcAft>
            </a:pPr>
            <a:endParaRPr sz="2400">
              <a:solidFill>
                <a:schemeClr val="lt1"/>
              </a:solidFill>
              <a:latin typeface="Roboto Condensed"/>
              <a:sym typeface="Roboto Condensed"/>
            </a:endParaRPr>
          </a:p>
        </p:txBody>
      </p:sp>
      <p:sp>
        <p:nvSpPr>
          <p:cNvPr id="323" name="Title 1"/>
          <p:cNvSpPr txBox="1">
            <a:spLocks/>
          </p:cNvSpPr>
          <p:nvPr/>
        </p:nvSpPr>
        <p:spPr bwMode="auto">
          <a:xfrm>
            <a:off x="304719" y="123987"/>
            <a:ext cx="11579384" cy="457200"/>
          </a:xfrm>
          <a:prstGeom prst="rect">
            <a:avLst/>
          </a:prstGeom>
          <a:no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rtl="0" eaLnBrk="1" fontAlgn="base" hangingPunct="1">
              <a:spcBef>
                <a:spcPct val="0"/>
              </a:spcBef>
              <a:spcAft>
                <a:spcPct val="0"/>
              </a:spcAft>
              <a:defRPr lang="en-US" sz="3200" kern="1200" baseline="0">
                <a:solidFill>
                  <a:schemeClr val="accent2"/>
                </a:solidFill>
                <a:latin typeface="+mn-lt"/>
                <a:ea typeface="+mn-ea"/>
                <a:cs typeface="+mn-cs"/>
              </a:defRPr>
            </a:lvl1pPr>
            <a:lvl2pPr algn="l" rtl="0" eaLnBrk="1" fontAlgn="base" hangingPunct="1">
              <a:spcBef>
                <a:spcPct val="0"/>
              </a:spcBef>
              <a:spcAft>
                <a:spcPct val="0"/>
              </a:spcAft>
              <a:defRPr sz="2400">
                <a:solidFill>
                  <a:schemeClr val="bg1"/>
                </a:solidFill>
                <a:latin typeface="Arial" charset="0"/>
              </a:defRPr>
            </a:lvl2pPr>
            <a:lvl3pPr algn="l" rtl="0" eaLnBrk="1" fontAlgn="base" hangingPunct="1">
              <a:spcBef>
                <a:spcPct val="0"/>
              </a:spcBef>
              <a:spcAft>
                <a:spcPct val="0"/>
              </a:spcAft>
              <a:defRPr sz="2400">
                <a:solidFill>
                  <a:schemeClr val="bg1"/>
                </a:solidFill>
                <a:latin typeface="Arial" charset="0"/>
              </a:defRPr>
            </a:lvl3pPr>
            <a:lvl4pPr algn="l" rtl="0" eaLnBrk="1" fontAlgn="base" hangingPunct="1">
              <a:spcBef>
                <a:spcPct val="0"/>
              </a:spcBef>
              <a:spcAft>
                <a:spcPct val="0"/>
              </a:spcAft>
              <a:defRPr sz="2400">
                <a:solidFill>
                  <a:schemeClr val="bg1"/>
                </a:solidFill>
                <a:latin typeface="Arial" charset="0"/>
              </a:defRPr>
            </a:lvl4pPr>
            <a:lvl5pPr algn="l" rtl="0" eaLnBrk="1" fontAlgn="base" hangingPunct="1">
              <a:spcBef>
                <a:spcPct val="0"/>
              </a:spcBef>
              <a:spcAft>
                <a:spcPct val="0"/>
              </a:spcAft>
              <a:defRPr sz="2400">
                <a:solidFill>
                  <a:schemeClr val="bg1"/>
                </a:solidFill>
                <a:latin typeface="Arial"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a:lstStyle>
          <a:p>
            <a:r>
              <a:rPr lang="en-US" dirty="0">
                <a:solidFill>
                  <a:schemeClr val="bg1">
                    <a:lumMod val="65000"/>
                  </a:schemeClr>
                </a:solidFill>
              </a:rPr>
              <a:t>El ADN de Lexmark en el centro de cada modelo</a:t>
            </a:r>
          </a:p>
        </p:txBody>
      </p:sp>
    </p:spTree>
    <p:extLst>
      <p:ext uri="{BB962C8B-B14F-4D97-AF65-F5344CB8AC3E}">
        <p14:creationId xmlns:p14="http://schemas.microsoft.com/office/powerpoint/2010/main" val="180233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wheel(1)">
                                      <p:cBhvr>
                                        <p:cTn id="7" dur="500"/>
                                        <p:tgtEl>
                                          <p:spTgt spid="382"/>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352"/>
                                        </p:tgtEl>
                                        <p:attrNameLst>
                                          <p:attrName>style.visibility</p:attrName>
                                        </p:attrNameLst>
                                      </p:cBhvr>
                                      <p:to>
                                        <p:strVal val="visible"/>
                                      </p:to>
                                    </p:set>
                                    <p:anim calcmode="lin" valueType="num">
                                      <p:cBhvr>
                                        <p:cTn id="10" dur="250" fill="hold"/>
                                        <p:tgtEl>
                                          <p:spTgt spid="352"/>
                                        </p:tgtEl>
                                        <p:attrNameLst>
                                          <p:attrName>ppt_w</p:attrName>
                                        </p:attrNameLst>
                                      </p:cBhvr>
                                      <p:tavLst>
                                        <p:tav tm="0">
                                          <p:val>
                                            <p:fltVal val="0"/>
                                          </p:val>
                                        </p:tav>
                                        <p:tav tm="100000">
                                          <p:val>
                                            <p:strVal val="#ppt_w"/>
                                          </p:val>
                                        </p:tav>
                                      </p:tavLst>
                                    </p:anim>
                                    <p:anim calcmode="lin" valueType="num">
                                      <p:cBhvr>
                                        <p:cTn id="11" dur="250" fill="hold"/>
                                        <p:tgtEl>
                                          <p:spTgt spid="352"/>
                                        </p:tgtEl>
                                        <p:attrNameLst>
                                          <p:attrName>ppt_h</p:attrName>
                                        </p:attrNameLst>
                                      </p:cBhvr>
                                      <p:tavLst>
                                        <p:tav tm="0">
                                          <p:val>
                                            <p:fltVal val="0"/>
                                          </p:val>
                                        </p:tav>
                                        <p:tav tm="100000">
                                          <p:val>
                                            <p:strVal val="#ppt_h"/>
                                          </p:val>
                                        </p:tav>
                                      </p:tavLst>
                                    </p:anim>
                                    <p:animEffect transition="in" filter="fade">
                                      <p:cBhvr>
                                        <p:cTn id="12" dur="250"/>
                                        <p:tgtEl>
                                          <p:spTgt spid="352"/>
                                        </p:tgtEl>
                                      </p:cBhvr>
                                    </p:animEffect>
                                  </p:childTnLst>
                                </p:cTn>
                              </p:par>
                              <p:par>
                                <p:cTn id="13" presetID="53" presetClass="entr" presetSubtype="16" fill="hold" grpId="0" nodeType="withEffect">
                                  <p:stCondLst>
                                    <p:cond delay="400"/>
                                  </p:stCondLst>
                                  <p:childTnLst>
                                    <p:set>
                                      <p:cBhvr>
                                        <p:cTn id="14" dur="1" fill="hold">
                                          <p:stCondLst>
                                            <p:cond delay="0"/>
                                          </p:stCondLst>
                                        </p:cTn>
                                        <p:tgtEl>
                                          <p:spTgt spid="383"/>
                                        </p:tgtEl>
                                        <p:attrNameLst>
                                          <p:attrName>style.visibility</p:attrName>
                                        </p:attrNameLst>
                                      </p:cBhvr>
                                      <p:to>
                                        <p:strVal val="visible"/>
                                      </p:to>
                                    </p:set>
                                    <p:anim calcmode="lin" valueType="num">
                                      <p:cBhvr>
                                        <p:cTn id="15" dur="250" fill="hold"/>
                                        <p:tgtEl>
                                          <p:spTgt spid="383"/>
                                        </p:tgtEl>
                                        <p:attrNameLst>
                                          <p:attrName>ppt_w</p:attrName>
                                        </p:attrNameLst>
                                      </p:cBhvr>
                                      <p:tavLst>
                                        <p:tav tm="0">
                                          <p:val>
                                            <p:fltVal val="0"/>
                                          </p:val>
                                        </p:tav>
                                        <p:tav tm="100000">
                                          <p:val>
                                            <p:strVal val="#ppt_w"/>
                                          </p:val>
                                        </p:tav>
                                      </p:tavLst>
                                    </p:anim>
                                    <p:anim calcmode="lin" valueType="num">
                                      <p:cBhvr>
                                        <p:cTn id="16" dur="250" fill="hold"/>
                                        <p:tgtEl>
                                          <p:spTgt spid="383"/>
                                        </p:tgtEl>
                                        <p:attrNameLst>
                                          <p:attrName>ppt_h</p:attrName>
                                        </p:attrNameLst>
                                      </p:cBhvr>
                                      <p:tavLst>
                                        <p:tav tm="0">
                                          <p:val>
                                            <p:fltVal val="0"/>
                                          </p:val>
                                        </p:tav>
                                        <p:tav tm="100000">
                                          <p:val>
                                            <p:strVal val="#ppt_h"/>
                                          </p:val>
                                        </p:tav>
                                      </p:tavLst>
                                    </p:anim>
                                    <p:animEffect transition="in" filter="fade">
                                      <p:cBhvr>
                                        <p:cTn id="17" dur="250"/>
                                        <p:tgtEl>
                                          <p:spTgt spid="383"/>
                                        </p:tgtEl>
                                      </p:cBhvr>
                                    </p:animEffect>
                                  </p:childTnLst>
                                </p:cTn>
                              </p:par>
                              <p:par>
                                <p:cTn id="18" presetID="53" presetClass="entr" presetSubtype="16" fill="hold" grpId="0" nodeType="withEffect">
                                  <p:stCondLst>
                                    <p:cond delay="600"/>
                                  </p:stCondLst>
                                  <p:childTnLst>
                                    <p:set>
                                      <p:cBhvr>
                                        <p:cTn id="19" dur="1" fill="hold">
                                          <p:stCondLst>
                                            <p:cond delay="0"/>
                                          </p:stCondLst>
                                        </p:cTn>
                                        <p:tgtEl>
                                          <p:spTgt spid="384"/>
                                        </p:tgtEl>
                                        <p:attrNameLst>
                                          <p:attrName>style.visibility</p:attrName>
                                        </p:attrNameLst>
                                      </p:cBhvr>
                                      <p:to>
                                        <p:strVal val="visible"/>
                                      </p:to>
                                    </p:set>
                                    <p:anim calcmode="lin" valueType="num">
                                      <p:cBhvr>
                                        <p:cTn id="20" dur="250" fill="hold"/>
                                        <p:tgtEl>
                                          <p:spTgt spid="384"/>
                                        </p:tgtEl>
                                        <p:attrNameLst>
                                          <p:attrName>ppt_w</p:attrName>
                                        </p:attrNameLst>
                                      </p:cBhvr>
                                      <p:tavLst>
                                        <p:tav tm="0">
                                          <p:val>
                                            <p:fltVal val="0"/>
                                          </p:val>
                                        </p:tav>
                                        <p:tav tm="100000">
                                          <p:val>
                                            <p:strVal val="#ppt_w"/>
                                          </p:val>
                                        </p:tav>
                                      </p:tavLst>
                                    </p:anim>
                                    <p:anim calcmode="lin" valueType="num">
                                      <p:cBhvr>
                                        <p:cTn id="21" dur="250" fill="hold"/>
                                        <p:tgtEl>
                                          <p:spTgt spid="384"/>
                                        </p:tgtEl>
                                        <p:attrNameLst>
                                          <p:attrName>ppt_h</p:attrName>
                                        </p:attrNameLst>
                                      </p:cBhvr>
                                      <p:tavLst>
                                        <p:tav tm="0">
                                          <p:val>
                                            <p:fltVal val="0"/>
                                          </p:val>
                                        </p:tav>
                                        <p:tav tm="100000">
                                          <p:val>
                                            <p:strVal val="#ppt_h"/>
                                          </p:val>
                                        </p:tav>
                                      </p:tavLst>
                                    </p:anim>
                                    <p:animEffect transition="in" filter="fade">
                                      <p:cBhvr>
                                        <p:cTn id="22" dur="250"/>
                                        <p:tgtEl>
                                          <p:spTgt spid="384"/>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385"/>
                                        </p:tgtEl>
                                        <p:attrNameLst>
                                          <p:attrName>style.visibility</p:attrName>
                                        </p:attrNameLst>
                                      </p:cBhvr>
                                      <p:to>
                                        <p:strVal val="visible"/>
                                      </p:to>
                                    </p:set>
                                    <p:anim calcmode="lin" valueType="num">
                                      <p:cBhvr>
                                        <p:cTn id="25" dur="250" fill="hold"/>
                                        <p:tgtEl>
                                          <p:spTgt spid="385"/>
                                        </p:tgtEl>
                                        <p:attrNameLst>
                                          <p:attrName>ppt_w</p:attrName>
                                        </p:attrNameLst>
                                      </p:cBhvr>
                                      <p:tavLst>
                                        <p:tav tm="0">
                                          <p:val>
                                            <p:fltVal val="0"/>
                                          </p:val>
                                        </p:tav>
                                        <p:tav tm="100000">
                                          <p:val>
                                            <p:strVal val="#ppt_w"/>
                                          </p:val>
                                        </p:tav>
                                      </p:tavLst>
                                    </p:anim>
                                    <p:anim calcmode="lin" valueType="num">
                                      <p:cBhvr>
                                        <p:cTn id="26" dur="250" fill="hold"/>
                                        <p:tgtEl>
                                          <p:spTgt spid="385"/>
                                        </p:tgtEl>
                                        <p:attrNameLst>
                                          <p:attrName>ppt_h</p:attrName>
                                        </p:attrNameLst>
                                      </p:cBhvr>
                                      <p:tavLst>
                                        <p:tav tm="0">
                                          <p:val>
                                            <p:fltVal val="0"/>
                                          </p:val>
                                        </p:tav>
                                        <p:tav tm="100000">
                                          <p:val>
                                            <p:strVal val="#ppt_h"/>
                                          </p:val>
                                        </p:tav>
                                      </p:tavLst>
                                    </p:anim>
                                    <p:animEffect transition="in" filter="fade">
                                      <p:cBhvr>
                                        <p:cTn id="27" dur="250"/>
                                        <p:tgtEl>
                                          <p:spTgt spid="385"/>
                                        </p:tgtEl>
                                      </p:cBhvr>
                                    </p:animEffect>
                                  </p:childTnLst>
                                </p:cTn>
                              </p:par>
                              <p:par>
                                <p:cTn id="28" presetID="53" presetClass="entr" presetSubtype="16" fill="hold" grpId="0" nodeType="withEffect">
                                  <p:stCondLst>
                                    <p:cond delay="1000"/>
                                  </p:stCondLst>
                                  <p:childTnLst>
                                    <p:set>
                                      <p:cBhvr>
                                        <p:cTn id="29" dur="1" fill="hold">
                                          <p:stCondLst>
                                            <p:cond delay="0"/>
                                          </p:stCondLst>
                                        </p:cTn>
                                        <p:tgtEl>
                                          <p:spTgt spid="378"/>
                                        </p:tgtEl>
                                        <p:attrNameLst>
                                          <p:attrName>style.visibility</p:attrName>
                                        </p:attrNameLst>
                                      </p:cBhvr>
                                      <p:to>
                                        <p:strVal val="visible"/>
                                      </p:to>
                                    </p:set>
                                    <p:anim calcmode="lin" valueType="num">
                                      <p:cBhvr>
                                        <p:cTn id="30" dur="250" fill="hold"/>
                                        <p:tgtEl>
                                          <p:spTgt spid="378"/>
                                        </p:tgtEl>
                                        <p:attrNameLst>
                                          <p:attrName>ppt_w</p:attrName>
                                        </p:attrNameLst>
                                      </p:cBhvr>
                                      <p:tavLst>
                                        <p:tav tm="0">
                                          <p:val>
                                            <p:fltVal val="0"/>
                                          </p:val>
                                        </p:tav>
                                        <p:tav tm="100000">
                                          <p:val>
                                            <p:strVal val="#ppt_w"/>
                                          </p:val>
                                        </p:tav>
                                      </p:tavLst>
                                    </p:anim>
                                    <p:anim calcmode="lin" valueType="num">
                                      <p:cBhvr>
                                        <p:cTn id="31" dur="250" fill="hold"/>
                                        <p:tgtEl>
                                          <p:spTgt spid="378"/>
                                        </p:tgtEl>
                                        <p:attrNameLst>
                                          <p:attrName>ppt_h</p:attrName>
                                        </p:attrNameLst>
                                      </p:cBhvr>
                                      <p:tavLst>
                                        <p:tav tm="0">
                                          <p:val>
                                            <p:fltVal val="0"/>
                                          </p:val>
                                        </p:tav>
                                        <p:tav tm="100000">
                                          <p:val>
                                            <p:strVal val="#ppt_h"/>
                                          </p:val>
                                        </p:tav>
                                      </p:tavLst>
                                    </p:anim>
                                    <p:animEffect transition="in" filter="fade">
                                      <p:cBhvr>
                                        <p:cTn id="32" dur="250"/>
                                        <p:tgtEl>
                                          <p:spTgt spid="37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64"/>
                                        </p:tgtEl>
                                        <p:attrNameLst>
                                          <p:attrName>style.visibility</p:attrName>
                                        </p:attrNameLst>
                                      </p:cBhvr>
                                      <p:to>
                                        <p:strVal val="visible"/>
                                      </p:to>
                                    </p:set>
                                    <p:anim calcmode="lin" valueType="num">
                                      <p:cBhvr>
                                        <p:cTn id="35" dur="250" fill="hold"/>
                                        <p:tgtEl>
                                          <p:spTgt spid="364"/>
                                        </p:tgtEl>
                                        <p:attrNameLst>
                                          <p:attrName>ppt_w</p:attrName>
                                        </p:attrNameLst>
                                      </p:cBhvr>
                                      <p:tavLst>
                                        <p:tav tm="0">
                                          <p:val>
                                            <p:fltVal val="0"/>
                                          </p:val>
                                        </p:tav>
                                        <p:tav tm="100000">
                                          <p:val>
                                            <p:strVal val="#ppt_w"/>
                                          </p:val>
                                        </p:tav>
                                      </p:tavLst>
                                    </p:anim>
                                    <p:anim calcmode="lin" valueType="num">
                                      <p:cBhvr>
                                        <p:cTn id="36" dur="250" fill="hold"/>
                                        <p:tgtEl>
                                          <p:spTgt spid="364"/>
                                        </p:tgtEl>
                                        <p:attrNameLst>
                                          <p:attrName>ppt_h</p:attrName>
                                        </p:attrNameLst>
                                      </p:cBhvr>
                                      <p:tavLst>
                                        <p:tav tm="0">
                                          <p:val>
                                            <p:fltVal val="0"/>
                                          </p:val>
                                        </p:tav>
                                        <p:tav tm="100000">
                                          <p:val>
                                            <p:strVal val="#ppt_h"/>
                                          </p:val>
                                        </p:tav>
                                      </p:tavLst>
                                    </p:anim>
                                    <p:animEffect transition="in" filter="fade">
                                      <p:cBhvr>
                                        <p:cTn id="37" dur="250"/>
                                        <p:tgtEl>
                                          <p:spTgt spid="364"/>
                                        </p:tgtEl>
                                      </p:cBhvr>
                                    </p:animEffect>
                                  </p:childTnLst>
                                </p:cTn>
                              </p:par>
                            </p:childTnLst>
                          </p:cTn>
                        </p:par>
                        <p:par>
                          <p:cTn id="38" fill="hold">
                            <p:stCondLst>
                              <p:cond delay="1250"/>
                            </p:stCondLst>
                            <p:childTnLst>
                              <p:par>
                                <p:cTn id="39" presetID="14" presetClass="entr" presetSubtype="10" fill="hold" grpId="0" nodeType="afterEffect">
                                  <p:stCondLst>
                                    <p:cond delay="0"/>
                                  </p:stCondLst>
                                  <p:childTnLst>
                                    <p:set>
                                      <p:cBhvr>
                                        <p:cTn id="40" dur="1" fill="hold">
                                          <p:stCondLst>
                                            <p:cond delay="0"/>
                                          </p:stCondLst>
                                        </p:cTn>
                                        <p:tgtEl>
                                          <p:spTgt spid="345"/>
                                        </p:tgtEl>
                                        <p:attrNameLst>
                                          <p:attrName>style.visibility</p:attrName>
                                        </p:attrNameLst>
                                      </p:cBhvr>
                                      <p:to>
                                        <p:strVal val="visible"/>
                                      </p:to>
                                    </p:set>
                                    <p:animEffect transition="in" filter="randombar(horizontal)">
                                      <p:cBhvr>
                                        <p:cTn id="41" dur="250"/>
                                        <p:tgtEl>
                                          <p:spTgt spid="34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46"/>
                                        </p:tgtEl>
                                        <p:attrNameLst>
                                          <p:attrName>style.visibility</p:attrName>
                                        </p:attrNameLst>
                                      </p:cBhvr>
                                      <p:to>
                                        <p:strVal val="visible"/>
                                      </p:to>
                                    </p:set>
                                    <p:animEffect transition="in" filter="dissolve">
                                      <p:cBhvr>
                                        <p:cTn id="44" dur="500"/>
                                        <p:tgtEl>
                                          <p:spTgt spid="346"/>
                                        </p:tgtEl>
                                      </p:cBhvr>
                                    </p:animEffect>
                                  </p:childTnLst>
                                </p:cTn>
                              </p:par>
                              <p:par>
                                <p:cTn id="45" presetID="9" presetClass="entr" presetSubtype="0" fill="hold" grpId="0" nodeType="withEffect">
                                  <p:stCondLst>
                                    <p:cond delay="100"/>
                                  </p:stCondLst>
                                  <p:childTnLst>
                                    <p:set>
                                      <p:cBhvr>
                                        <p:cTn id="46" dur="1" fill="hold">
                                          <p:stCondLst>
                                            <p:cond delay="0"/>
                                          </p:stCondLst>
                                        </p:cTn>
                                        <p:tgtEl>
                                          <p:spTgt spid="344"/>
                                        </p:tgtEl>
                                        <p:attrNameLst>
                                          <p:attrName>style.visibility</p:attrName>
                                        </p:attrNameLst>
                                      </p:cBhvr>
                                      <p:to>
                                        <p:strVal val="visible"/>
                                      </p:to>
                                    </p:set>
                                    <p:animEffect transition="in" filter="dissolve">
                                      <p:cBhvr>
                                        <p:cTn id="47" dur="250"/>
                                        <p:tgtEl>
                                          <p:spTgt spid="344"/>
                                        </p:tgtEl>
                                      </p:cBhvr>
                                    </p:animEffect>
                                  </p:childTnLst>
                                </p:cTn>
                              </p:par>
                              <p:par>
                                <p:cTn id="48" presetID="9" presetClass="entr" presetSubtype="0" fill="hold" grpId="0" nodeType="withEffect">
                                  <p:stCondLst>
                                    <p:cond delay="200"/>
                                  </p:stCondLst>
                                  <p:childTnLst>
                                    <p:set>
                                      <p:cBhvr>
                                        <p:cTn id="49" dur="1" fill="hold">
                                          <p:stCondLst>
                                            <p:cond delay="0"/>
                                          </p:stCondLst>
                                        </p:cTn>
                                        <p:tgtEl>
                                          <p:spTgt spid="349"/>
                                        </p:tgtEl>
                                        <p:attrNameLst>
                                          <p:attrName>style.visibility</p:attrName>
                                        </p:attrNameLst>
                                      </p:cBhvr>
                                      <p:to>
                                        <p:strVal val="visible"/>
                                      </p:to>
                                    </p:set>
                                    <p:animEffect transition="in" filter="dissolve">
                                      <p:cBhvr>
                                        <p:cTn id="50" dur="250"/>
                                        <p:tgtEl>
                                          <p:spTgt spid="349"/>
                                        </p:tgtEl>
                                      </p:cBhvr>
                                    </p:animEffect>
                                  </p:childTnLst>
                                </p:cTn>
                              </p:par>
                              <p:par>
                                <p:cTn id="51" presetID="9" presetClass="entr" presetSubtype="0" fill="hold" grpId="0" nodeType="withEffect">
                                  <p:stCondLst>
                                    <p:cond delay="300"/>
                                  </p:stCondLst>
                                  <p:childTnLst>
                                    <p:set>
                                      <p:cBhvr>
                                        <p:cTn id="52" dur="1" fill="hold">
                                          <p:stCondLst>
                                            <p:cond delay="0"/>
                                          </p:stCondLst>
                                        </p:cTn>
                                        <p:tgtEl>
                                          <p:spTgt spid="347"/>
                                        </p:tgtEl>
                                        <p:attrNameLst>
                                          <p:attrName>style.visibility</p:attrName>
                                        </p:attrNameLst>
                                      </p:cBhvr>
                                      <p:to>
                                        <p:strVal val="visible"/>
                                      </p:to>
                                    </p:set>
                                    <p:animEffect transition="in" filter="dissolve">
                                      <p:cBhvr>
                                        <p:cTn id="53" dur="250"/>
                                        <p:tgtEl>
                                          <p:spTgt spid="347"/>
                                        </p:tgtEl>
                                      </p:cBhvr>
                                    </p:animEffect>
                                  </p:childTnLst>
                                </p:cTn>
                              </p:par>
                              <p:par>
                                <p:cTn id="54" presetID="9" presetClass="entr" presetSubtype="0" fill="hold" grpId="0" nodeType="withEffect">
                                  <p:stCondLst>
                                    <p:cond delay="400"/>
                                  </p:stCondLst>
                                  <p:childTnLst>
                                    <p:set>
                                      <p:cBhvr>
                                        <p:cTn id="55" dur="1" fill="hold">
                                          <p:stCondLst>
                                            <p:cond delay="0"/>
                                          </p:stCondLst>
                                        </p:cTn>
                                        <p:tgtEl>
                                          <p:spTgt spid="348"/>
                                        </p:tgtEl>
                                        <p:attrNameLst>
                                          <p:attrName>style.visibility</p:attrName>
                                        </p:attrNameLst>
                                      </p:cBhvr>
                                      <p:to>
                                        <p:strVal val="visible"/>
                                      </p:to>
                                    </p:set>
                                    <p:animEffect transition="in" filter="dissolve">
                                      <p:cBhvr>
                                        <p:cTn id="56" dur="250"/>
                                        <p:tgtEl>
                                          <p:spTgt spid="348"/>
                                        </p:tgtEl>
                                      </p:cBhvr>
                                    </p:animEffect>
                                  </p:childTnLst>
                                </p:cTn>
                              </p:par>
                              <p:par>
                                <p:cTn id="57" presetID="14" presetClass="entr" presetSubtype="10" fill="hold" grpId="0" nodeType="withEffect">
                                  <p:stCondLst>
                                    <p:cond delay="500"/>
                                  </p:stCondLst>
                                  <p:childTnLst>
                                    <p:set>
                                      <p:cBhvr>
                                        <p:cTn id="58" dur="1" fill="hold">
                                          <p:stCondLst>
                                            <p:cond delay="0"/>
                                          </p:stCondLst>
                                        </p:cTn>
                                        <p:tgtEl>
                                          <p:spTgt spid="375"/>
                                        </p:tgtEl>
                                        <p:attrNameLst>
                                          <p:attrName>style.visibility</p:attrName>
                                        </p:attrNameLst>
                                      </p:cBhvr>
                                      <p:to>
                                        <p:strVal val="visible"/>
                                      </p:to>
                                    </p:set>
                                    <p:animEffect transition="in" filter="randombar(horizontal)">
                                      <p:cBhvr>
                                        <p:cTn id="59" dur="25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345" grpId="0" animBg="1"/>
      <p:bldP spid="346" grpId="0" animBg="1"/>
      <p:bldP spid="347" grpId="0" animBg="1"/>
      <p:bldP spid="348" grpId="0" animBg="1"/>
      <p:bldP spid="349" grpId="0" animBg="1"/>
      <p:bldP spid="375" grpId="0" animBg="1"/>
      <p:bldP spid="382" grpId="0" animBg="1"/>
      <p:bldP spid="352" grpId="0" animBg="1"/>
      <p:bldP spid="364" grpId="0" animBg="1"/>
      <p:bldP spid="378" grpId="0" animBg="1"/>
      <p:bldP spid="383" grpId="0" animBg="1"/>
      <p:bldP spid="384" grpId="0" animBg="1"/>
      <p:bldP spid="385" grpId="0" animBg="1"/>
    </p:bldLst>
  </p:timing>
</p:sld>
</file>

<file path=ppt/theme/theme1.xml><?xml version="1.0" encoding="utf-8"?>
<a:theme xmlns:a="http://schemas.openxmlformats.org/drawingml/2006/main" name="AutomationVideoToPPT">
  <a:themeElements>
    <a:clrScheme name="Lexmark 2015a">
      <a:dk1>
        <a:srgbClr val="000000"/>
      </a:dk1>
      <a:lt1>
        <a:srgbClr val="FFFFFF"/>
      </a:lt1>
      <a:dk2>
        <a:srgbClr val="8A8A8A"/>
      </a:dk2>
      <a:lt2>
        <a:srgbClr val="EBEBEB"/>
      </a:lt2>
      <a:accent1>
        <a:srgbClr val="3AF23A"/>
      </a:accent1>
      <a:accent2>
        <a:srgbClr val="00C425"/>
      </a:accent2>
      <a:accent3>
        <a:srgbClr val="008A44"/>
      </a:accent3>
      <a:accent4>
        <a:srgbClr val="006446"/>
      </a:accent4>
      <a:accent5>
        <a:srgbClr val="1C64B4"/>
      </a:accent5>
      <a:accent6>
        <a:srgbClr val="FAA519"/>
      </a:accent6>
      <a:hlink>
        <a:srgbClr val="00C425"/>
      </a:hlink>
      <a:folHlink>
        <a:srgbClr val="CACACA"/>
      </a:folHlink>
    </a:clrScheme>
    <a:fontScheme name="Arial">
      <a:majorFont>
        <a:latin typeface="Arial"/>
        <a:ea typeface=""/>
        <a:cs typeface=""/>
      </a:majorFont>
      <a:minorFont>
        <a:latin typeface="Arial"/>
        <a:ea typeface=""/>
        <a:cs typeface=""/>
      </a:minorFont>
    </a:fontScheme>
    <a:fmtScheme name="Lexmark 2015a">
      <a:fillStyleLst>
        <a:solidFill>
          <a:schemeClr val="phClr"/>
        </a:solidFill>
        <a:solidFill>
          <a:schemeClr val="phClr"/>
        </a:solidFill>
        <a:solidFill>
          <a:schemeClr val="phClr"/>
        </a:solidFill>
      </a:fillStyleLst>
      <a:lnStyleLst>
        <a:ln w="9525" cap="flat" cmpd="sng" algn="ctr">
          <a:solidFill>
            <a:schemeClr val="dk2"/>
          </a:solidFill>
          <a:prstDash val="solid"/>
          <a:miter lim="800000"/>
        </a:ln>
        <a:ln w="9525" cap="flat" cmpd="sng" algn="ctr">
          <a:solidFill>
            <a:schemeClr val="phClr"/>
          </a:solidFill>
          <a:prstDash val="solid"/>
          <a:miter lim="800000"/>
        </a:ln>
        <a:ln w="9525" cap="flat" cmpd="sng" algn="ctr">
          <a:solidFill>
            <a:schemeClr val="dk2"/>
          </a:solidFill>
          <a:prstDash val="solid"/>
          <a:miter lim="800000"/>
        </a:ln>
      </a:lnStyleLst>
      <a:effectStyleLst>
        <a:effectStyle>
          <a:effectLst/>
        </a:effectStyle>
        <a:effectStyle>
          <a:effectLst>
            <a:outerShdw blurRad="50800" dist="38100" dir="2700000" rotWithShape="0">
              <a:srgbClr val="000000">
                <a:alpha val="60000"/>
              </a:srgbClr>
            </a:outerShdw>
          </a:effectLst>
        </a:effectStyle>
        <a:effectStyle>
          <a:effectLst>
            <a:reflection blurRad="12700" stA="25000" endPos="25000" dir="5400000" sy="-100000" rotWithShape="0"/>
          </a:effectLst>
        </a:effectStyle>
      </a:effectStyleLst>
      <a:bgFillStyleLst>
        <a:solidFill>
          <a:schemeClr val="phClr"/>
        </a:solidFill>
        <a:solidFill>
          <a:schemeClr val="phClr"/>
        </a:solidFill>
        <a:solidFill>
          <a:schemeClr val="dk2"/>
        </a:solidFill>
      </a:bgFillStyleLst>
    </a:fmtScheme>
  </a:themeElements>
  <a:objectDefaults>
    <a:spDef>
      <a:spPr bwMode="auto">
        <a:solidFill>
          <a:schemeClr val="accent2"/>
        </a:solidFill>
        <a:ln w="0" cap="flat" cmpd="sng" algn="ctr">
          <a:solidFill>
            <a:srgbClr val="32323C"/>
          </a:solidFill>
          <a:prstDash val="solid"/>
          <a:miter/>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lt2"/>
        </a:solidFill>
        <a:ln w="9525" cap="flat" cmpd="sng" algn="ctr">
          <a:solidFill>
            <a:schemeClr val="tx2"/>
          </a:solidFill>
          <a:prstDash val="soli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custClrLst>
    <a:custClr name="Lead Grey">
      <a:srgbClr val="EBEBEB"/>
    </a:custClr>
    <a:custClr name="Light Grey">
      <a:srgbClr val="CACACA"/>
    </a:custClr>
    <a:custClr name="Mid Grey">
      <a:srgbClr val="8A8A8A"/>
    </a:custClr>
    <a:custClr name="Dark Grey">
      <a:srgbClr val="32323C"/>
    </a:custClr>
    <a:custClr name="Light Green">
      <a:srgbClr val="3AF23A"/>
    </a:custClr>
    <a:custClr name="Green">
      <a:srgbClr val="00C425"/>
    </a:custClr>
    <a:custClr name="Mid Green">
      <a:srgbClr val="008A44"/>
    </a:custClr>
    <a:custClr name="Dark Green">
      <a:srgbClr val="006446"/>
    </a:custClr>
    <a:custClr name="Blue">
      <a:srgbClr val="1C64B4"/>
    </a:custClr>
    <a:custClr name="Warm Yellow">
      <a:srgbClr val="FAA519"/>
    </a:custClr>
  </a:custClrLst>
  <a:extLst>
    <a:ext uri="{05A4C25C-085E-4340-85A3-A5531E510DB2}">
      <thm15:themeFamily xmlns:thm15="http://schemas.microsoft.com/office/thememl/2012/main" name="Presentation1" id="{D2858D10-B15E-4580-9E3C-051DEB0F5059}" vid="{F6974361-8C85-4FF3-82CC-A5B51F8A46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AutomationVideoToPPT.pot</Template>
  <TotalTime>0</TotalTime>
  <Words>2402</Words>
  <Application>Microsoft Office PowerPoint</Application>
  <PresentationFormat>Panorámica</PresentationFormat>
  <Paragraphs>403</Paragraphs>
  <Slides>27</Slides>
  <Notes>27</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27</vt:i4>
      </vt:variant>
    </vt:vector>
  </HeadingPairs>
  <TitlesOfParts>
    <vt:vector size="40" baseType="lpstr">
      <vt:lpstr>ＭＳ Ｐゴシック</vt:lpstr>
      <vt:lpstr>Arial</vt:lpstr>
      <vt:lpstr>Arial Black</vt:lpstr>
      <vt:lpstr>Arimo</vt:lpstr>
      <vt:lpstr>Calibri</vt:lpstr>
      <vt:lpstr>Gill Sans</vt:lpstr>
      <vt:lpstr>Noto Sans Symbols</vt:lpstr>
      <vt:lpstr>Open Sans</vt:lpstr>
      <vt:lpstr>Roboto condensed</vt:lpstr>
      <vt:lpstr>Roboto condensed</vt:lpstr>
      <vt:lpstr>Webdings</vt:lpstr>
      <vt:lpstr>Wingdings</vt:lpstr>
      <vt:lpstr>AutomationVideoToPPT</vt:lpstr>
      <vt:lpstr>Series MS/MX 320, 420, 520, 620 Descripción general del producto impresora y MFP</vt:lpstr>
      <vt:lpstr>Series 320, 420, 520, 620</vt:lpstr>
      <vt:lpstr>El ADN de Lexmark en el centro de cada modelo</vt:lpstr>
      <vt:lpstr>El ADN de Lexmark en el centro de cada modelo</vt:lpstr>
      <vt:lpstr>El ADN de Lexmark en el centro de cada modelo</vt:lpstr>
      <vt:lpstr>ADN del dispositivo: Las ventajas de Lexmark</vt:lpstr>
      <vt:lpstr>ADN del dispositivo: Las ventajas de Lexmark</vt:lpstr>
      <vt:lpstr>Presentación de PowerPoint</vt:lpstr>
      <vt:lpstr>ADN del dispositivo: Las ventajas de Lexmark</vt:lpstr>
      <vt:lpstr>Observemos nuestra línea de modelos</vt:lpstr>
      <vt:lpstr>MS321dn</vt:lpstr>
      <vt:lpstr>MS421dn</vt:lpstr>
      <vt:lpstr>MS521dn</vt:lpstr>
      <vt:lpstr>MS621dn</vt:lpstr>
      <vt:lpstr>MS622de</vt:lpstr>
      <vt:lpstr>MX321adn</vt:lpstr>
      <vt:lpstr>MX421ade</vt:lpstr>
      <vt:lpstr>MX521ade</vt:lpstr>
      <vt:lpstr>MX522adhe</vt:lpstr>
      <vt:lpstr>MX622adhe</vt:lpstr>
      <vt:lpstr>Nuestro enfoque: Seguridad de espectro completo</vt:lpstr>
      <vt:lpstr>Movilidad</vt:lpstr>
      <vt:lpstr>Escaneo para productividad</vt:lpstr>
      <vt:lpstr>Obtenga soluciones que pueden impulsar hacia delante su negocio</vt:lpstr>
      <vt:lpstr>Creada pensando en el planeta Tierra</vt:lpstr>
      <vt:lpstr>Servicios</vt:lpstr>
      <vt:lpstr>Presentación de PowerPoint</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2015-03-25T21:35:46Z</dcterms:created>
  <dcterms:modified xsi:type="dcterms:W3CDTF">2020-03-14T17:51:27Z</dcterms:modified>
</cp:coreProperties>
</file>